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  <p:sldMasterId id="2147483662" r:id="rId4"/>
  </p:sldMasterIdLst>
  <p:notesMasterIdLst>
    <p:notesMasterId r:id="rId8"/>
  </p:notesMasterIdLst>
  <p:sldIdLst>
    <p:sldId id="306" r:id="rId5"/>
    <p:sldId id="297" r:id="rId6"/>
    <p:sldId id="258" r:id="rId7"/>
    <p:sldId id="260" r:id="rId9"/>
    <p:sldId id="262" r:id="rId10"/>
    <p:sldId id="266" r:id="rId11"/>
    <p:sldId id="268" r:id="rId12"/>
    <p:sldId id="270" r:id="rId13"/>
    <p:sldId id="296" r:id="rId14"/>
    <p:sldId id="272" r:id="rId15"/>
    <p:sldId id="274" r:id="rId16"/>
    <p:sldId id="276" r:id="rId17"/>
    <p:sldId id="305" r:id="rId18"/>
    <p:sldId id="278" r:id="rId19"/>
    <p:sldId id="280" r:id="rId20"/>
    <p:sldId id="282" r:id="rId21"/>
    <p:sldId id="304" r:id="rId22"/>
    <p:sldId id="284" r:id="rId23"/>
    <p:sldId id="303" r:id="rId24"/>
    <p:sldId id="286" r:id="rId25"/>
    <p:sldId id="302" r:id="rId26"/>
    <p:sldId id="288" r:id="rId27"/>
    <p:sldId id="301" r:id="rId28"/>
    <p:sldId id="290" r:id="rId29"/>
    <p:sldId id="300" r:id="rId30"/>
    <p:sldId id="292" r:id="rId31"/>
    <p:sldId id="299" r:id="rId3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4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24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6" Type="http://schemas.openxmlformats.org/officeDocument/2006/relationships/commentAuthors" Target="commentAuthors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我们来看第一题，这是一道关于物理公式理解的题目。大家可以先花一点时间阅读题目和选项，然后选出你们认为正确的答案。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第二题考查的是感应电流的产生条件。大家需要回忆一下，产生感应电流需要满足哪两个条件？没错，就是闭合电路和磁通量变化。现在请大家根据这个条件，判断一下哪个选项是正确的。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第三题是关于等量异种点电荷电场的性质。大家可以结合右边的电场线分布图来进行分析。中垂线上的电势有什么特点？场强的大小又如何分布呢？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第四题考查的是安培定则和磁场的叠加。大家需要根据安培定则判断通电直导线在各点产生的磁场方向，然后再与匀强磁场进行叠加，最后比较各点磁感应强度的大小和方向。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第五题是关于电动机的非纯电阻电路问题。大家需要注意，电动机正常运转时，其电路是非纯电阻电路，不能直接用欧姆定律。我们需要通过线圈的热功率求出电流，然后再进行其他计算。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第六题考查的是电场强度与电势差的关系，以及动能定理的应用。大家需要根据E-x图像来分析电场力的变化，进而判断粒子的运动状态和能量变化。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接下来是双项选择题，第7题。这道题结合了静电除尘器的实际应用，考查了电场力、电势和电势能等知识点。大家可以根据轨迹的弯曲方向判断受力方向，再结合电场线的性质进行分析。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第八题考查的是电容器的动态分析。大家需要根据电容的决定式判断电容的变化，然后再根据电容的定义式判断电荷量和场强的变化，并确定电流的方向。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第九题考查的是电路的动态分析。大家可以使用“串反并同”的规律来快速判断各部分电路中电流、电压和电阻的变化关系。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第十题考查的是带电粒子在复合场中的运动。大家可以将小球的运动分解为水平方向和竖直方向，分别进行分析。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填空题第11题，考查的是磁通量的计算。大家需要记住磁通量的公式，并注意夹角的判断。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第十二题考查的是电表的改装。大家需要根据开关的不同状态，判断电路的连接方式，从而确定改装后的电表类型和量程。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实验题第13题，考查的是电阻率的测量。这道题结合了实验器材的选择、读数以及数据处理，综合性较强。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第十四题考查的是测定电源的电动势和内阻的实验。大家需要掌握多用电表的读数方法，以及如何根据实验数据处理图像来求解电动势和内阻。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解答题第15题，这是一道关于库仑力和牛顿运动定律的综合题。大家需要分析小球A的受力情况，并结合运动学知识来求解。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第16题，考查的是电场力做功和电势、电势能的关系。这道题比较基础，大家需要牢记相关的公式。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第17题，这是一道电路和电场的综合题，难度较大。大家需要仔细分析电路的结构，并结合力学知识来求解。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第十八题是一道压轴题，考查的是带电粒子在组合场中的运动。这道题的过程比较复杂，需要大家仔细分析粒子在不同阶段的受力和运动情况。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png"/><Relationship Id="rId20" Type="http://schemas.openxmlformats.org/officeDocument/2006/relationships/tags" Target="../tags/tag16.xml"/><Relationship Id="rId2" Type="http://schemas.openxmlformats.org/officeDocument/2006/relationships/tags" Target="../tags/tag1.xml"/><Relationship Id="rId19" Type="http://schemas.openxmlformats.org/officeDocument/2006/relationships/tags" Target="../tags/tag15.xml"/><Relationship Id="rId18" Type="http://schemas.openxmlformats.org/officeDocument/2006/relationships/tags" Target="../tags/tag14.xml"/><Relationship Id="rId17" Type="http://schemas.openxmlformats.org/officeDocument/2006/relationships/image" Target="../media/image3.png"/><Relationship Id="rId16" Type="http://schemas.openxmlformats.org/officeDocument/2006/relationships/tags" Target="../tags/tag13.xml"/><Relationship Id="rId15" Type="http://schemas.openxmlformats.org/officeDocument/2006/relationships/image" Target="../media/image2.png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image" Target="../media/image1.png"/><Relationship Id="rId2" Type="http://schemas.openxmlformats.org/officeDocument/2006/relationships/tags" Target="../tags/tag22.xml"/><Relationship Id="rId16" Type="http://schemas.openxmlformats.org/officeDocument/2006/relationships/image" Target="../media/image4.png"/><Relationship Id="rId15" Type="http://schemas.openxmlformats.org/officeDocument/2006/relationships/tags" Target="../tags/tag34.xml"/><Relationship Id="rId14" Type="http://schemas.openxmlformats.org/officeDocument/2006/relationships/tags" Target="../tags/tag33.xml"/><Relationship Id="rId13" Type="http://schemas.openxmlformats.org/officeDocument/2006/relationships/tags" Target="../tags/tag32.xml"/><Relationship Id="rId12" Type="http://schemas.openxmlformats.org/officeDocument/2006/relationships/tags" Target="../tags/tag31.xml"/><Relationship Id="rId11" Type="http://schemas.openxmlformats.org/officeDocument/2006/relationships/tags" Target="../tags/tag30.xml"/><Relationship Id="rId10" Type="http://schemas.openxmlformats.org/officeDocument/2006/relationships/tags" Target="../tags/tag29.xml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41.xml"/><Relationship Id="rId8" Type="http://schemas.openxmlformats.org/officeDocument/2006/relationships/tags" Target="../tags/tag40.xml"/><Relationship Id="rId7" Type="http://schemas.openxmlformats.org/officeDocument/2006/relationships/tags" Target="../tags/tag39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image" Target="../media/image1.png"/><Relationship Id="rId2" Type="http://schemas.openxmlformats.org/officeDocument/2006/relationships/tags" Target="../tags/tag35.xml"/><Relationship Id="rId15" Type="http://schemas.openxmlformats.org/officeDocument/2006/relationships/tags" Target="../tags/tag46.xml"/><Relationship Id="rId14" Type="http://schemas.openxmlformats.org/officeDocument/2006/relationships/tags" Target="../tags/tag45.xml"/><Relationship Id="rId13" Type="http://schemas.openxmlformats.org/officeDocument/2006/relationships/image" Target="../media/image5.png"/><Relationship Id="rId12" Type="http://schemas.openxmlformats.org/officeDocument/2006/relationships/tags" Target="../tags/tag44.xml"/><Relationship Id="rId11" Type="http://schemas.openxmlformats.org/officeDocument/2006/relationships/tags" Target="../tags/tag43.xml"/><Relationship Id="rId10" Type="http://schemas.openxmlformats.org/officeDocument/2006/relationships/tags" Target="../tags/tag42.xml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60.xml"/><Relationship Id="rId8" Type="http://schemas.openxmlformats.org/officeDocument/2006/relationships/tags" Target="../tags/tag59.xml"/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76.xml"/><Relationship Id="rId5" Type="http://schemas.openxmlformats.org/officeDocument/2006/relationships/tags" Target="../tags/tag75.xml"/><Relationship Id="rId4" Type="http://schemas.openxmlformats.org/officeDocument/2006/relationships/tags" Target="../tags/tag74.xml"/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83.xml"/><Relationship Id="rId8" Type="http://schemas.openxmlformats.org/officeDocument/2006/relationships/tags" Target="../tags/tag82.xml"/><Relationship Id="rId7" Type="http://schemas.openxmlformats.org/officeDocument/2006/relationships/tags" Target="../tags/tag81.xml"/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image" Target="../media/image1.png"/><Relationship Id="rId2" Type="http://schemas.openxmlformats.org/officeDocument/2006/relationships/tags" Target="../tags/tag77.xml"/><Relationship Id="rId19" Type="http://schemas.openxmlformats.org/officeDocument/2006/relationships/tags" Target="../tags/tag91.xml"/><Relationship Id="rId18" Type="http://schemas.openxmlformats.org/officeDocument/2006/relationships/tags" Target="../tags/tag90.xml"/><Relationship Id="rId17" Type="http://schemas.openxmlformats.org/officeDocument/2006/relationships/tags" Target="../tags/tag89.xml"/><Relationship Id="rId16" Type="http://schemas.openxmlformats.org/officeDocument/2006/relationships/image" Target="../media/image3.png"/><Relationship Id="rId15" Type="http://schemas.openxmlformats.org/officeDocument/2006/relationships/tags" Target="../tags/tag88.xml"/><Relationship Id="rId14" Type="http://schemas.openxmlformats.org/officeDocument/2006/relationships/image" Target="../media/image2.png"/><Relationship Id="rId13" Type="http://schemas.openxmlformats.org/officeDocument/2006/relationships/tags" Target="../tags/tag87.xml"/><Relationship Id="rId12" Type="http://schemas.openxmlformats.org/officeDocument/2006/relationships/tags" Target="../tags/tag86.xml"/><Relationship Id="rId11" Type="http://schemas.openxmlformats.org/officeDocument/2006/relationships/tags" Target="../tags/tag85.xml"/><Relationship Id="rId10" Type="http://schemas.openxmlformats.org/officeDocument/2006/relationships/tags" Target="../tags/tag84.xm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>
                <a:latin typeface="+mn-lt"/>
                <a:ea typeface="+mn-e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+mn-lt"/>
                <a:ea typeface="+mn-ea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latin typeface="+mj-lt"/>
                <a:ea typeface="+mj-e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+mn-lt"/>
                <a:ea typeface="+mn-ea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>
                <a:latin typeface="+mj-lt"/>
                <a:ea typeface="+mj-e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  <a:latin typeface="+mn-lt"/>
                <a:ea typeface="+mn-ea"/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latin typeface="+mj-lt"/>
                <a:ea typeface="+mj-e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+mn-lt"/>
                <a:ea typeface="+mn-ea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+mn-lt"/>
                <a:ea typeface="+mn-ea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latin typeface="+mj-lt"/>
                <a:ea typeface="+mj-e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>
                <a:latin typeface="+mn-lt"/>
                <a:ea typeface="+mn-ea"/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+mn-lt"/>
                <a:ea typeface="+mn-ea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>
                <a:latin typeface="+mn-lt"/>
                <a:ea typeface="+mn-ea"/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+mn-lt"/>
                <a:ea typeface="+mn-ea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latin typeface="+mj-lt"/>
                <a:ea typeface="+mj-e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>
                <a:latin typeface="+mj-lt"/>
                <a:ea typeface="+mj-e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+mn-lt"/>
                <a:ea typeface="+mn-ea"/>
              </a:defRPr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+mn-lt"/>
                <a:ea typeface="+mn-ea"/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>
                <a:latin typeface="+mj-lt"/>
                <a:ea typeface="+mj-e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+mn-lt"/>
                <a:ea typeface="+mn-ea"/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latin typeface="+mj-lt"/>
                <a:ea typeface="+mj-e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+mn-lt"/>
                <a:ea typeface="+mn-ea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latin typeface="+mj-lt"/>
                <a:ea typeface="+mj-e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+mn-lt"/>
                <a:ea typeface="+mn-ea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 descr="生成 3D 教室场景图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/>
          <a:srcRect l="5" r="5" b="323"/>
          <a:stretch>
            <a:fillRect/>
          </a:stretch>
        </p:blipFill>
        <p:spPr>
          <a:xfrm>
            <a:off x="635" y="635"/>
            <a:ext cx="12190730" cy="685736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98" h="10782">
                <a:moveTo>
                  <a:pt x="0" y="0"/>
                </a:moveTo>
                <a:lnTo>
                  <a:pt x="19198" y="0"/>
                </a:lnTo>
                <a:lnTo>
                  <a:pt x="19198" y="10782"/>
                </a:lnTo>
                <a:lnTo>
                  <a:pt x="0" y="1078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2" name="任意多边形 31"/>
          <p:cNvSpPr/>
          <p:nvPr>
            <p:custDataLst>
              <p:tags r:id="rId4"/>
            </p:custDataLst>
          </p:nvPr>
        </p:nvSpPr>
        <p:spPr>
          <a:xfrm>
            <a:off x="635" y="635"/>
            <a:ext cx="12190730" cy="685736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98" h="10782">
                <a:moveTo>
                  <a:pt x="0" y="0"/>
                </a:moveTo>
                <a:lnTo>
                  <a:pt x="19198" y="0"/>
                </a:lnTo>
                <a:lnTo>
                  <a:pt x="19198" y="7193"/>
                </a:lnTo>
                <a:lnTo>
                  <a:pt x="19198" y="10782"/>
                </a:lnTo>
                <a:lnTo>
                  <a:pt x="0" y="10782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99000">
                <a:schemeClr val="accent2">
                  <a:lumMod val="40000"/>
                  <a:lumOff val="60000"/>
                  <a:alpha val="84000"/>
                </a:schemeClr>
              </a:gs>
              <a:gs pos="17000">
                <a:schemeClr val="accent1">
                  <a:alpha val="96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>
            <p:custDataLst>
              <p:tags r:id="rId5"/>
            </p:custDataLst>
          </p:nvPr>
        </p:nvSpPr>
        <p:spPr>
          <a:xfrm>
            <a:off x="11049000" y="361315"/>
            <a:ext cx="158750" cy="158750"/>
          </a:xfrm>
          <a:prstGeom prst="ellipse">
            <a:avLst/>
          </a:prstGeom>
          <a:solidFill>
            <a:srgbClr val="FFFFFF">
              <a:alpha val="73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2" name="椭圆 41"/>
          <p:cNvSpPr/>
          <p:nvPr>
            <p:custDataLst>
              <p:tags r:id="rId6"/>
            </p:custDataLst>
          </p:nvPr>
        </p:nvSpPr>
        <p:spPr>
          <a:xfrm>
            <a:off x="10463530" y="361315"/>
            <a:ext cx="158750" cy="158750"/>
          </a:xfrm>
          <a:prstGeom prst="ellipse">
            <a:avLst/>
          </a:prstGeom>
          <a:solidFill>
            <a:srgbClr val="FFFFFF">
              <a:alpha val="73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" name="椭圆 42"/>
          <p:cNvSpPr/>
          <p:nvPr>
            <p:custDataLst>
              <p:tags r:id="rId7"/>
            </p:custDataLst>
          </p:nvPr>
        </p:nvSpPr>
        <p:spPr>
          <a:xfrm>
            <a:off x="10756265" y="361315"/>
            <a:ext cx="158750" cy="15875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任意多边形 11"/>
          <p:cNvSpPr/>
          <p:nvPr>
            <p:custDataLst>
              <p:tags r:id="rId8"/>
            </p:custDataLst>
          </p:nvPr>
        </p:nvSpPr>
        <p:spPr>
          <a:xfrm>
            <a:off x="11224374" y="603"/>
            <a:ext cx="966950" cy="7552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523" h="1189">
                <a:moveTo>
                  <a:pt x="1523" y="0"/>
                </a:moveTo>
                <a:lnTo>
                  <a:pt x="1522" y="1189"/>
                </a:lnTo>
                <a:lnTo>
                  <a:pt x="0" y="0"/>
                </a:lnTo>
                <a:lnTo>
                  <a:pt x="1523" y="0"/>
                </a:lnTo>
                <a:close/>
              </a:path>
            </a:pathLst>
          </a:custGeom>
          <a:gradFill>
            <a:gsLst>
              <a:gs pos="89000">
                <a:srgbClr val="FFFFFF">
                  <a:alpha val="0"/>
                </a:srgbClr>
              </a:gs>
              <a:gs pos="45000">
                <a:srgbClr val="FFFFFF">
                  <a:alpha val="1900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9"/>
            </p:custDataLst>
          </p:nvPr>
        </p:nvSpPr>
        <p:spPr>
          <a:xfrm>
            <a:off x="995723" y="455"/>
            <a:ext cx="8977054" cy="683994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137" h="10772">
                <a:moveTo>
                  <a:pt x="350" y="0"/>
                </a:moveTo>
                <a:lnTo>
                  <a:pt x="14137" y="10771"/>
                </a:lnTo>
                <a:lnTo>
                  <a:pt x="13787" y="10772"/>
                </a:lnTo>
                <a:lnTo>
                  <a:pt x="0" y="0"/>
                </a:lnTo>
                <a:lnTo>
                  <a:pt x="350" y="0"/>
                </a:lnTo>
                <a:close/>
              </a:path>
            </a:pathLst>
          </a:custGeom>
          <a:gradFill>
            <a:gsLst>
              <a:gs pos="89000">
                <a:srgbClr val="FFFFFF">
                  <a:alpha val="0"/>
                </a:srgbClr>
              </a:gs>
              <a:gs pos="45000">
                <a:srgbClr val="FFFFFF">
                  <a:alpha val="1900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0"/>
            </p:custDataLst>
          </p:nvPr>
        </p:nvSpPr>
        <p:spPr>
          <a:xfrm>
            <a:off x="635" y="635"/>
            <a:ext cx="9610725" cy="68389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5136" h="10770">
                <a:moveTo>
                  <a:pt x="737" y="0"/>
                </a:moveTo>
                <a:lnTo>
                  <a:pt x="1351" y="0"/>
                </a:lnTo>
                <a:lnTo>
                  <a:pt x="15136" y="10770"/>
                </a:lnTo>
                <a:lnTo>
                  <a:pt x="8613" y="10770"/>
                </a:lnTo>
                <a:lnTo>
                  <a:pt x="1" y="4042"/>
                </a:lnTo>
                <a:lnTo>
                  <a:pt x="0" y="0"/>
                </a:lnTo>
                <a:lnTo>
                  <a:pt x="737" y="0"/>
                </a:lnTo>
                <a:close/>
              </a:path>
            </a:pathLst>
          </a:custGeom>
          <a:gradFill>
            <a:gsLst>
              <a:gs pos="89000">
                <a:srgbClr val="FFFFFF">
                  <a:alpha val="0"/>
                </a:srgbClr>
              </a:gs>
              <a:gs pos="45000">
                <a:srgbClr val="FFFFFF">
                  <a:alpha val="1900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8860155" y="4704715"/>
            <a:ext cx="2411095" cy="4902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5889625" y="1404620"/>
            <a:ext cx="5391150" cy="2138680"/>
          </a:xfrm>
        </p:spPr>
        <p:txBody>
          <a:bodyPr wrap="square" anchor="b">
            <a:normAutofit/>
          </a:bodyPr>
          <a:lstStyle>
            <a:lvl1pPr algn="r">
              <a:lnSpc>
                <a:spcPct val="100000"/>
              </a:lnSpc>
              <a:defRPr sz="6600">
                <a:solidFill>
                  <a:srgbClr val="FFFFFF"/>
                </a:solidFill>
                <a:effectLst>
                  <a:outerShdw blurRad="50800" dist="38100" dir="5400000" algn="ctr" rotWithShape="0">
                    <a:schemeClr val="accent1">
                      <a:lumMod val="75000"/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zh-CN" altLang="en-US" dirty="0"/>
              <a:t>单击编辑母版标题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3"/>
            </p:custDataLst>
          </p:nvPr>
        </p:nvSpPr>
        <p:spPr>
          <a:xfrm>
            <a:off x="5889625" y="3603625"/>
            <a:ext cx="5391150" cy="948690"/>
          </a:xfrm>
        </p:spPr>
        <p:txBody>
          <a:bodyPr wrap="square">
            <a:normAutofit/>
          </a:bodyPr>
          <a:lstStyle>
            <a:lvl1pPr marL="0" indent="0" algn="r">
              <a:lnSpc>
                <a:spcPct val="100000"/>
              </a:lnSpc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pic>
        <p:nvPicPr>
          <p:cNvPr id="18" name="图片 17" descr="生成特定风格图片 (6)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 cstate="print"/>
          <a:srcRect/>
          <a:stretch>
            <a:fillRect/>
          </a:stretch>
        </p:blipFill>
        <p:spPr>
          <a:xfrm>
            <a:off x="1939925" y="1018540"/>
            <a:ext cx="4048125" cy="5212080"/>
          </a:xfrm>
          <a:prstGeom prst="rect">
            <a:avLst/>
          </a:prstGeom>
        </p:spPr>
      </p:pic>
      <p:pic>
        <p:nvPicPr>
          <p:cNvPr id="20" name="图片 19" descr="生成系列图片 (17)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 cstate="print"/>
          <a:srcRect/>
          <a:stretch>
            <a:fillRect/>
          </a:stretch>
        </p:blipFill>
        <p:spPr>
          <a:xfrm>
            <a:off x="770255" y="5115560"/>
            <a:ext cx="5119370" cy="1742440"/>
          </a:xfrm>
          <a:prstGeom prst="rect">
            <a:avLst/>
          </a:prstGeom>
        </p:spPr>
      </p:pic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生成 3D 教室场景图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/>
          <a:srcRect l="5" r="5" b="323"/>
          <a:stretch>
            <a:fillRect/>
          </a:stretch>
        </p:blipFill>
        <p:spPr>
          <a:xfrm>
            <a:off x="635" y="635"/>
            <a:ext cx="12190730" cy="684657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98" h="10782">
                <a:moveTo>
                  <a:pt x="0" y="0"/>
                </a:moveTo>
                <a:lnTo>
                  <a:pt x="19198" y="0"/>
                </a:lnTo>
                <a:lnTo>
                  <a:pt x="19198" y="10782"/>
                </a:lnTo>
                <a:lnTo>
                  <a:pt x="0" y="1078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>
            <a:off x="0" y="5080"/>
            <a:ext cx="12192000" cy="6852920"/>
          </a:xfrm>
          <a:prstGeom prst="rect">
            <a:avLst/>
          </a:prstGeom>
          <a:gradFill>
            <a:gsLst>
              <a:gs pos="100000">
                <a:schemeClr val="accent2">
                  <a:lumMod val="40000"/>
                  <a:lumOff val="60000"/>
                  <a:alpha val="82000"/>
                </a:schemeClr>
              </a:gs>
              <a:gs pos="6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6" name="椭圆 15"/>
          <p:cNvSpPr/>
          <p:nvPr>
            <p:custDataLst>
              <p:tags r:id="rId8"/>
            </p:custDataLst>
          </p:nvPr>
        </p:nvSpPr>
        <p:spPr>
          <a:xfrm>
            <a:off x="11049000" y="361315"/>
            <a:ext cx="158750" cy="158750"/>
          </a:xfrm>
          <a:prstGeom prst="ellipse">
            <a:avLst/>
          </a:prstGeom>
          <a:solidFill>
            <a:srgbClr val="FFFFFF">
              <a:alpha val="73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椭圆 16"/>
          <p:cNvSpPr/>
          <p:nvPr>
            <p:custDataLst>
              <p:tags r:id="rId9"/>
            </p:custDataLst>
          </p:nvPr>
        </p:nvSpPr>
        <p:spPr>
          <a:xfrm>
            <a:off x="10463530" y="361315"/>
            <a:ext cx="158750" cy="158750"/>
          </a:xfrm>
          <a:prstGeom prst="ellipse">
            <a:avLst/>
          </a:prstGeom>
          <a:solidFill>
            <a:srgbClr val="FFFFFF">
              <a:alpha val="73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椭圆 17"/>
          <p:cNvSpPr/>
          <p:nvPr>
            <p:custDataLst>
              <p:tags r:id="rId10"/>
            </p:custDataLst>
          </p:nvPr>
        </p:nvSpPr>
        <p:spPr>
          <a:xfrm>
            <a:off x="10756265" y="361315"/>
            <a:ext cx="158750" cy="15875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任意多边形 4"/>
          <p:cNvSpPr/>
          <p:nvPr>
            <p:custDataLst>
              <p:tags r:id="rId11"/>
            </p:custDataLst>
          </p:nvPr>
        </p:nvSpPr>
        <p:spPr>
          <a:xfrm>
            <a:off x="0" y="5715"/>
            <a:ext cx="3797300" cy="560832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980" h="8865">
                <a:moveTo>
                  <a:pt x="5980" y="0"/>
                </a:moveTo>
                <a:lnTo>
                  <a:pt x="0" y="8865"/>
                </a:lnTo>
                <a:lnTo>
                  <a:pt x="0" y="8590"/>
                </a:lnTo>
                <a:lnTo>
                  <a:pt x="5794" y="0"/>
                </a:lnTo>
                <a:lnTo>
                  <a:pt x="5980" y="0"/>
                </a:lnTo>
                <a:close/>
              </a:path>
            </a:pathLst>
          </a:custGeom>
          <a:gradFill>
            <a:gsLst>
              <a:gs pos="89000">
                <a:srgbClr val="FFFFFF">
                  <a:alpha val="0"/>
                </a:srgbClr>
              </a:gs>
              <a:gs pos="45000">
                <a:srgbClr val="FFFFFF">
                  <a:alpha val="1900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12"/>
            </p:custDataLst>
          </p:nvPr>
        </p:nvSpPr>
        <p:spPr>
          <a:xfrm>
            <a:off x="0" y="5080"/>
            <a:ext cx="3576320" cy="528193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632" h="8350">
                <a:moveTo>
                  <a:pt x="5594" y="0"/>
                </a:moveTo>
                <a:lnTo>
                  <a:pt x="5632" y="0"/>
                </a:lnTo>
                <a:lnTo>
                  <a:pt x="0" y="8350"/>
                </a:lnTo>
                <a:lnTo>
                  <a:pt x="0" y="1812"/>
                </a:lnTo>
                <a:lnTo>
                  <a:pt x="1222" y="0"/>
                </a:lnTo>
                <a:lnTo>
                  <a:pt x="5594" y="0"/>
                </a:lnTo>
                <a:close/>
              </a:path>
            </a:pathLst>
          </a:custGeom>
          <a:gradFill>
            <a:gsLst>
              <a:gs pos="89000">
                <a:srgbClr val="FFFFFF">
                  <a:alpha val="0"/>
                </a:srgbClr>
              </a:gs>
              <a:gs pos="45000">
                <a:srgbClr val="FFFFFF">
                  <a:alpha val="1900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 useBgFill="1">
        <p:nvSpPr>
          <p:cNvPr id="4" name="圆角矩形 3"/>
          <p:cNvSpPr/>
          <p:nvPr>
            <p:custDataLst>
              <p:tags r:id="rId13"/>
            </p:custDataLst>
          </p:nvPr>
        </p:nvSpPr>
        <p:spPr>
          <a:xfrm>
            <a:off x="469900" y="1910080"/>
            <a:ext cx="11252200" cy="4471670"/>
          </a:xfrm>
          <a:prstGeom prst="roundRect">
            <a:avLst>
              <a:gd name="adj" fmla="val 4229"/>
            </a:avLst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>
          <a:xfrm>
            <a:off x="769938" y="621080"/>
            <a:ext cx="2880000" cy="1081088"/>
          </a:xfrm>
        </p:spPr>
        <p:txBody>
          <a:bodyPr wrap="square" anchor="ctr" anchorCtr="0">
            <a:normAutofit/>
          </a:bodyPr>
          <a:lstStyle>
            <a:lvl1pPr algn="l">
              <a:defRPr sz="6600">
                <a:solidFill>
                  <a:srgbClr val="FFFFFF"/>
                </a:solidFill>
                <a:effectLst>
                  <a:outerShdw blurRad="50800" dist="38100" dir="5400000" algn="t" rotWithShape="0">
                    <a:schemeClr val="accent1">
                      <a:lumMod val="75000"/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pic>
        <p:nvPicPr>
          <p:cNvPr id="49" name="图片 48" descr="95+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 cstate="print"/>
          <a:srcRect/>
          <a:stretch>
            <a:fillRect/>
          </a:stretch>
        </p:blipFill>
        <p:spPr>
          <a:xfrm rot="21300000">
            <a:off x="10957560" y="5608320"/>
            <a:ext cx="1064260" cy="10287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生成 3D 教室场景图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/>
          <a:srcRect l="5" r="5" b="323"/>
          <a:stretch>
            <a:fillRect/>
          </a:stretch>
        </p:blipFill>
        <p:spPr>
          <a:xfrm>
            <a:off x="635" y="635"/>
            <a:ext cx="12190730" cy="685673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98" h="10782">
                <a:moveTo>
                  <a:pt x="0" y="0"/>
                </a:moveTo>
                <a:lnTo>
                  <a:pt x="19198" y="0"/>
                </a:lnTo>
                <a:lnTo>
                  <a:pt x="19198" y="10782"/>
                </a:lnTo>
                <a:lnTo>
                  <a:pt x="0" y="1078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2" name="矩形 31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chemeClr val="accent2">
                  <a:lumMod val="40000"/>
                  <a:lumOff val="60000"/>
                  <a:alpha val="82000"/>
                </a:schemeClr>
              </a:gs>
              <a:gs pos="6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4" name="椭圆 13"/>
          <p:cNvSpPr/>
          <p:nvPr>
            <p:custDataLst>
              <p:tags r:id="rId8"/>
            </p:custDataLst>
          </p:nvPr>
        </p:nvSpPr>
        <p:spPr>
          <a:xfrm>
            <a:off x="11049000" y="361315"/>
            <a:ext cx="158750" cy="158750"/>
          </a:xfrm>
          <a:prstGeom prst="ellipse">
            <a:avLst/>
          </a:prstGeom>
          <a:solidFill>
            <a:srgbClr val="FFFFFF">
              <a:alpha val="73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椭圆 14"/>
          <p:cNvSpPr/>
          <p:nvPr>
            <p:custDataLst>
              <p:tags r:id="rId9"/>
            </p:custDataLst>
          </p:nvPr>
        </p:nvSpPr>
        <p:spPr>
          <a:xfrm>
            <a:off x="10463530" y="361315"/>
            <a:ext cx="158750" cy="158750"/>
          </a:xfrm>
          <a:prstGeom prst="ellipse">
            <a:avLst/>
          </a:prstGeom>
          <a:solidFill>
            <a:srgbClr val="FFFFFF">
              <a:alpha val="73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椭圆 15"/>
          <p:cNvSpPr/>
          <p:nvPr>
            <p:custDataLst>
              <p:tags r:id="rId10"/>
            </p:custDataLst>
          </p:nvPr>
        </p:nvSpPr>
        <p:spPr>
          <a:xfrm>
            <a:off x="10756265" y="361315"/>
            <a:ext cx="158750" cy="15875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任意多边形 6"/>
          <p:cNvSpPr/>
          <p:nvPr>
            <p:custDataLst>
              <p:tags r:id="rId11"/>
            </p:custDataLst>
          </p:nvPr>
        </p:nvSpPr>
        <p:spPr>
          <a:xfrm>
            <a:off x="437634" y="2995"/>
            <a:ext cx="8996561" cy="685500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168" h="10795">
                <a:moveTo>
                  <a:pt x="350" y="0"/>
                </a:moveTo>
                <a:lnTo>
                  <a:pt x="14168" y="10795"/>
                </a:lnTo>
                <a:lnTo>
                  <a:pt x="14167" y="10795"/>
                </a:lnTo>
                <a:lnTo>
                  <a:pt x="13817" y="10795"/>
                </a:lnTo>
                <a:lnTo>
                  <a:pt x="0" y="0"/>
                </a:lnTo>
                <a:lnTo>
                  <a:pt x="350" y="0"/>
                </a:lnTo>
                <a:close/>
              </a:path>
            </a:pathLst>
          </a:custGeom>
          <a:gradFill>
            <a:gsLst>
              <a:gs pos="89000">
                <a:srgbClr val="FFFFFF">
                  <a:alpha val="0"/>
                </a:srgbClr>
              </a:gs>
              <a:gs pos="45000">
                <a:srgbClr val="FFFFFF">
                  <a:alpha val="1900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12"/>
            </p:custDataLst>
          </p:nvPr>
        </p:nvSpPr>
        <p:spPr>
          <a:xfrm>
            <a:off x="0" y="635"/>
            <a:ext cx="8921750" cy="68389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000" h="10795">
                <a:moveTo>
                  <a:pt x="0" y="0"/>
                </a:moveTo>
                <a:lnTo>
                  <a:pt x="183" y="0"/>
                </a:lnTo>
                <a:lnTo>
                  <a:pt x="14000" y="10795"/>
                </a:lnTo>
                <a:lnTo>
                  <a:pt x="0" y="1079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89000">
                <a:srgbClr val="FFFFFF">
                  <a:alpha val="0"/>
                </a:srgbClr>
              </a:gs>
              <a:gs pos="45000">
                <a:srgbClr val="FFFFFF">
                  <a:alpha val="1900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 descr="图片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6809105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066665" y="3035935"/>
            <a:ext cx="6031230" cy="2447925"/>
          </a:xfrm>
        </p:spPr>
        <p:txBody>
          <a:bodyPr wrap="square" anchor="t" anchorCtr="0">
            <a:normAutofit/>
          </a:bodyPr>
          <a:lstStyle>
            <a:lvl1pPr algn="r">
              <a:defRPr sz="6000">
                <a:solidFill>
                  <a:srgbClr val="FFFFFF"/>
                </a:solidFill>
                <a:effectLst>
                  <a:outerShdw blurRad="50800" dist="38100" dir="5400000" algn="ctr" rotWithShape="0">
                    <a:schemeClr val="accent1">
                      <a:lumMod val="75000"/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5066665" y="1730375"/>
            <a:ext cx="6031230" cy="122428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54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 descr="生成 3D 教室场景图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/>
          <a:srcRect l="5" r="5" b="323"/>
          <a:stretch>
            <a:fillRect/>
          </a:stretch>
        </p:blipFill>
        <p:spPr>
          <a:xfrm>
            <a:off x="635" y="635"/>
            <a:ext cx="12190730" cy="685736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98" h="10782">
                <a:moveTo>
                  <a:pt x="0" y="0"/>
                </a:moveTo>
                <a:lnTo>
                  <a:pt x="19198" y="0"/>
                </a:lnTo>
                <a:lnTo>
                  <a:pt x="19198" y="10782"/>
                </a:lnTo>
                <a:lnTo>
                  <a:pt x="0" y="1078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2" name="任意多边形 11"/>
          <p:cNvSpPr/>
          <p:nvPr>
            <p:custDataLst>
              <p:tags r:id="rId4"/>
            </p:custDataLst>
          </p:nvPr>
        </p:nvSpPr>
        <p:spPr>
          <a:xfrm>
            <a:off x="0" y="1905"/>
            <a:ext cx="12192000" cy="685609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0824">
                <a:moveTo>
                  <a:pt x="0" y="0"/>
                </a:moveTo>
                <a:lnTo>
                  <a:pt x="19200" y="0"/>
                </a:lnTo>
                <a:lnTo>
                  <a:pt x="19200" y="7211"/>
                </a:lnTo>
                <a:lnTo>
                  <a:pt x="19200" y="10824"/>
                </a:lnTo>
                <a:lnTo>
                  <a:pt x="0" y="1082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99000">
                <a:schemeClr val="accent2">
                  <a:lumMod val="40000"/>
                  <a:lumOff val="60000"/>
                  <a:alpha val="84000"/>
                </a:schemeClr>
              </a:gs>
              <a:gs pos="17000">
                <a:schemeClr val="accent1">
                  <a:alpha val="96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>
            <p:custDataLst>
              <p:tags r:id="rId5"/>
            </p:custDataLst>
          </p:nvPr>
        </p:nvSpPr>
        <p:spPr>
          <a:xfrm>
            <a:off x="11049000" y="361315"/>
            <a:ext cx="158750" cy="158750"/>
          </a:xfrm>
          <a:prstGeom prst="ellipse">
            <a:avLst/>
          </a:prstGeom>
          <a:solidFill>
            <a:srgbClr val="FFFFFF">
              <a:alpha val="73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" name="椭圆 27"/>
          <p:cNvSpPr/>
          <p:nvPr>
            <p:custDataLst>
              <p:tags r:id="rId6"/>
            </p:custDataLst>
          </p:nvPr>
        </p:nvSpPr>
        <p:spPr>
          <a:xfrm>
            <a:off x="10463530" y="361315"/>
            <a:ext cx="158750" cy="158750"/>
          </a:xfrm>
          <a:prstGeom prst="ellipse">
            <a:avLst/>
          </a:prstGeom>
          <a:solidFill>
            <a:srgbClr val="FFFFFF">
              <a:alpha val="73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椭圆 28"/>
          <p:cNvSpPr/>
          <p:nvPr>
            <p:custDataLst>
              <p:tags r:id="rId7"/>
            </p:custDataLst>
          </p:nvPr>
        </p:nvSpPr>
        <p:spPr>
          <a:xfrm>
            <a:off x="10756265" y="361315"/>
            <a:ext cx="158750" cy="15875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11224374" y="603"/>
            <a:ext cx="966950" cy="7552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523" h="1189">
                <a:moveTo>
                  <a:pt x="1523" y="0"/>
                </a:moveTo>
                <a:lnTo>
                  <a:pt x="1522" y="1189"/>
                </a:lnTo>
                <a:lnTo>
                  <a:pt x="0" y="0"/>
                </a:lnTo>
                <a:lnTo>
                  <a:pt x="1523" y="0"/>
                </a:lnTo>
                <a:close/>
              </a:path>
            </a:pathLst>
          </a:custGeom>
          <a:gradFill>
            <a:gsLst>
              <a:gs pos="89000">
                <a:srgbClr val="FFFFFF">
                  <a:alpha val="0"/>
                </a:srgbClr>
              </a:gs>
              <a:gs pos="45000">
                <a:srgbClr val="FFFFFF">
                  <a:alpha val="1900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995723" y="455"/>
            <a:ext cx="8977054" cy="683994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137" h="10772">
                <a:moveTo>
                  <a:pt x="350" y="0"/>
                </a:moveTo>
                <a:lnTo>
                  <a:pt x="14137" y="10771"/>
                </a:lnTo>
                <a:lnTo>
                  <a:pt x="13787" y="10772"/>
                </a:lnTo>
                <a:lnTo>
                  <a:pt x="0" y="0"/>
                </a:lnTo>
                <a:lnTo>
                  <a:pt x="350" y="0"/>
                </a:lnTo>
                <a:close/>
              </a:path>
            </a:pathLst>
          </a:custGeom>
          <a:gradFill>
            <a:gsLst>
              <a:gs pos="89000">
                <a:srgbClr val="FFFFFF">
                  <a:alpha val="0"/>
                </a:srgbClr>
              </a:gs>
              <a:gs pos="45000">
                <a:srgbClr val="FFFFFF">
                  <a:alpha val="1900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0"/>
            </p:custDataLst>
          </p:nvPr>
        </p:nvSpPr>
        <p:spPr>
          <a:xfrm>
            <a:off x="635" y="635"/>
            <a:ext cx="9610725" cy="68389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5136" h="10770">
                <a:moveTo>
                  <a:pt x="737" y="0"/>
                </a:moveTo>
                <a:lnTo>
                  <a:pt x="1351" y="0"/>
                </a:lnTo>
                <a:lnTo>
                  <a:pt x="15136" y="10770"/>
                </a:lnTo>
                <a:lnTo>
                  <a:pt x="8613" y="10770"/>
                </a:lnTo>
                <a:lnTo>
                  <a:pt x="1" y="4042"/>
                </a:lnTo>
                <a:lnTo>
                  <a:pt x="0" y="0"/>
                </a:lnTo>
                <a:lnTo>
                  <a:pt x="737" y="0"/>
                </a:lnTo>
                <a:close/>
              </a:path>
            </a:pathLst>
          </a:custGeom>
          <a:gradFill>
            <a:gsLst>
              <a:gs pos="89000">
                <a:srgbClr val="FFFFFF">
                  <a:alpha val="0"/>
                </a:srgbClr>
              </a:gs>
              <a:gs pos="45000">
                <a:srgbClr val="FFFFFF">
                  <a:alpha val="1900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1"/>
            </p:custDataLst>
          </p:nvPr>
        </p:nvSpPr>
        <p:spPr>
          <a:xfrm>
            <a:off x="6024245" y="1374140"/>
            <a:ext cx="5183505" cy="2437765"/>
          </a:xfrm>
        </p:spPr>
        <p:txBody>
          <a:bodyPr wrap="square" anchor="b">
            <a:normAutofit/>
          </a:bodyPr>
          <a:lstStyle>
            <a:lvl1pPr algn="r">
              <a:lnSpc>
                <a:spcPct val="100000"/>
              </a:lnSpc>
              <a:defRPr sz="7200">
                <a:solidFill>
                  <a:srgbClr val="FFFFFF"/>
                </a:solidFill>
                <a:effectLst>
                  <a:outerShdw blurRad="50800" dist="38100" dir="5400000" algn="ctr" rotWithShape="0">
                    <a:schemeClr val="accent1">
                      <a:lumMod val="75000"/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2"/>
            </p:custDataLst>
          </p:nvPr>
        </p:nvSpPr>
        <p:spPr>
          <a:xfrm>
            <a:off x="6024245" y="3955415"/>
            <a:ext cx="5183505" cy="972185"/>
          </a:xfrm>
        </p:spPr>
        <p:txBody>
          <a:bodyPr wrap="square">
            <a:normAutofit/>
          </a:bodyPr>
          <a:lstStyle>
            <a:lvl1pPr marL="0" indent="0" algn="r">
              <a:lnSpc>
                <a:spcPct val="100000"/>
              </a:lnSpc>
              <a:buNone/>
              <a:defRPr sz="24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pic>
        <p:nvPicPr>
          <p:cNvPr id="7" name="图片 6" descr="生成特定风格图片 (6)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 cstate="print"/>
          <a:srcRect/>
          <a:stretch>
            <a:fillRect/>
          </a:stretch>
        </p:blipFill>
        <p:spPr>
          <a:xfrm>
            <a:off x="1939925" y="1018540"/>
            <a:ext cx="4048125" cy="5212080"/>
          </a:xfrm>
          <a:prstGeom prst="rect">
            <a:avLst/>
          </a:prstGeom>
        </p:spPr>
      </p:pic>
      <p:pic>
        <p:nvPicPr>
          <p:cNvPr id="9" name="图片 8" descr="生成系列图片 (17)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 cstate="print"/>
          <a:srcRect/>
          <a:stretch>
            <a:fillRect/>
          </a:stretch>
        </p:blipFill>
        <p:spPr>
          <a:xfrm>
            <a:off x="770255" y="5115560"/>
            <a:ext cx="5119370" cy="174244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5" Type="http://schemas.openxmlformats.org/officeDocument/2006/relationships/theme" Target="../theme/theme3.xml"/><Relationship Id="rId24" Type="http://schemas.openxmlformats.org/officeDocument/2006/relationships/tags" Target="../tags/tag103.xml"/><Relationship Id="rId23" Type="http://schemas.openxmlformats.org/officeDocument/2006/relationships/image" Target="../media/image6.png"/><Relationship Id="rId22" Type="http://schemas.openxmlformats.org/officeDocument/2006/relationships/tags" Target="../tags/tag102.xml"/><Relationship Id="rId21" Type="http://schemas.openxmlformats.org/officeDocument/2006/relationships/tags" Target="../tags/tag101.xml"/><Relationship Id="rId20" Type="http://schemas.openxmlformats.org/officeDocument/2006/relationships/tags" Target="../tags/tag100.xml"/><Relationship Id="rId2" Type="http://schemas.openxmlformats.org/officeDocument/2006/relationships/slideLayout" Target="../slideLayouts/slideLayout14.xml"/><Relationship Id="rId19" Type="http://schemas.openxmlformats.org/officeDocument/2006/relationships/tags" Target="../tags/tag99.xml"/><Relationship Id="rId18" Type="http://schemas.openxmlformats.org/officeDocument/2006/relationships/tags" Target="../tags/tag98.xml"/><Relationship Id="rId17" Type="http://schemas.openxmlformats.org/officeDocument/2006/relationships/tags" Target="../tags/tag97.xml"/><Relationship Id="rId16" Type="http://schemas.openxmlformats.org/officeDocument/2006/relationships/tags" Target="../tags/tag96.xml"/><Relationship Id="rId15" Type="http://schemas.openxmlformats.org/officeDocument/2006/relationships/tags" Target="../tags/tag95.xml"/><Relationship Id="rId14" Type="http://schemas.openxmlformats.org/officeDocument/2006/relationships/tags" Target="../tags/tag94.xml"/><Relationship Id="rId13" Type="http://schemas.openxmlformats.org/officeDocument/2006/relationships/tags" Target="../tags/tag93.xml"/><Relationship Id="rId12" Type="http://schemas.openxmlformats.org/officeDocument/2006/relationships/tags" Target="../tags/tag92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+mn-lt"/>
                <a:ea typeface="+mn-ea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+mn-lt"/>
                <a:ea typeface="+mn-ea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+mn-lt"/>
                <a:ea typeface="+mn-ea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+mj-lt"/>
          <a:ea typeface="+mj-ea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+mn-lt"/>
          <a:ea typeface="+mn-ea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任意多边形 31"/>
          <p:cNvSpPr/>
          <p:nvPr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0824">
                <a:moveTo>
                  <a:pt x="0" y="0"/>
                </a:moveTo>
                <a:lnTo>
                  <a:pt x="19200" y="0"/>
                </a:lnTo>
                <a:lnTo>
                  <a:pt x="19200" y="3278"/>
                </a:lnTo>
                <a:lnTo>
                  <a:pt x="19200" y="7211"/>
                </a:lnTo>
                <a:lnTo>
                  <a:pt x="19200" y="10824"/>
                </a:lnTo>
                <a:lnTo>
                  <a:pt x="0" y="1082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99000">
                <a:schemeClr val="accent2">
                  <a:lumMod val="40000"/>
                  <a:lumOff val="60000"/>
                  <a:alpha val="84000"/>
                </a:schemeClr>
              </a:gs>
              <a:gs pos="17000">
                <a:schemeClr val="accent1">
                  <a:alpha val="96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3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5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16"/>
            </p:custDataLst>
          </p:nvPr>
        </p:nvSpPr>
        <p:spPr>
          <a:xfrm>
            <a:off x="11209311" y="413"/>
            <a:ext cx="982689" cy="76798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548" h="1209">
                <a:moveTo>
                  <a:pt x="1547" y="0"/>
                </a:moveTo>
                <a:lnTo>
                  <a:pt x="1548" y="1204"/>
                </a:lnTo>
                <a:lnTo>
                  <a:pt x="1548" y="1209"/>
                </a:lnTo>
                <a:lnTo>
                  <a:pt x="0" y="0"/>
                </a:lnTo>
                <a:lnTo>
                  <a:pt x="1547" y="0"/>
                </a:lnTo>
                <a:close/>
              </a:path>
            </a:pathLst>
          </a:custGeom>
          <a:gradFill>
            <a:gsLst>
              <a:gs pos="89000">
                <a:srgbClr val="FFFFFF">
                  <a:alpha val="0"/>
                </a:srgbClr>
              </a:gs>
              <a:gs pos="45000">
                <a:srgbClr val="FFFFFF">
                  <a:alpha val="1700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7"/>
            </p:custDataLst>
          </p:nvPr>
        </p:nvSpPr>
        <p:spPr>
          <a:xfrm>
            <a:off x="0" y="3397510"/>
            <a:ext cx="4429225" cy="346049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975" h="5450">
                <a:moveTo>
                  <a:pt x="0" y="0"/>
                </a:moveTo>
                <a:lnTo>
                  <a:pt x="6975" y="5450"/>
                </a:lnTo>
                <a:lnTo>
                  <a:pt x="6974" y="5450"/>
                </a:lnTo>
                <a:lnTo>
                  <a:pt x="6624" y="5449"/>
                </a:lnTo>
                <a:lnTo>
                  <a:pt x="0" y="27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89000">
                <a:srgbClr val="FFFFFF">
                  <a:alpha val="0"/>
                </a:srgbClr>
              </a:gs>
              <a:gs pos="45000">
                <a:srgbClr val="FFFFFF">
                  <a:alpha val="1700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8"/>
            </p:custDataLst>
          </p:nvPr>
        </p:nvSpPr>
        <p:spPr>
          <a:xfrm>
            <a:off x="541" y="3679091"/>
            <a:ext cx="4045087" cy="3174037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370" h="4998">
                <a:moveTo>
                  <a:pt x="0" y="0"/>
                </a:moveTo>
                <a:lnTo>
                  <a:pt x="6370" y="4977"/>
                </a:lnTo>
                <a:lnTo>
                  <a:pt x="6354" y="4998"/>
                </a:lnTo>
                <a:lnTo>
                  <a:pt x="1460" y="4998"/>
                </a:lnTo>
                <a:lnTo>
                  <a:pt x="0" y="385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89000">
                <a:srgbClr val="FFFFFF">
                  <a:alpha val="0"/>
                </a:srgbClr>
              </a:gs>
              <a:gs pos="45000">
                <a:srgbClr val="FFFFFF">
                  <a:alpha val="1700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 useBgFill="1">
        <p:nvSpPr>
          <p:cNvPr id="18" name="圆角矩形 17"/>
          <p:cNvSpPr/>
          <p:nvPr>
            <p:custDataLst>
              <p:tags r:id="rId19"/>
            </p:custDataLst>
          </p:nvPr>
        </p:nvSpPr>
        <p:spPr>
          <a:xfrm>
            <a:off x="178435" y="171450"/>
            <a:ext cx="11836400" cy="6515735"/>
          </a:xfrm>
          <a:prstGeom prst="roundRect">
            <a:avLst>
              <a:gd name="adj" fmla="val 4229"/>
            </a:avLst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pic>
        <p:nvPicPr>
          <p:cNvPr id="8" name="图片 7" descr="生成特定风格图片 (6)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 cstate="print">
            <a:alphaModFix amt="95000"/>
          </a:blip>
          <a:srcRect/>
          <a:stretch>
            <a:fillRect/>
          </a:stretch>
        </p:blipFill>
        <p:spPr>
          <a:xfrm>
            <a:off x="11440160" y="5798185"/>
            <a:ext cx="696595" cy="1059815"/>
          </a:xfrm>
          <a:prstGeom prst="rect">
            <a:avLst/>
          </a:prstGeom>
        </p:spPr>
      </p:pic>
      <p:sp>
        <p:nvSpPr>
          <p:cNvPr id="12" name="KSO_TEMPLATE" hidden="1"/>
          <p:cNvSpPr/>
          <p:nvPr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108.xml"/><Relationship Id="rId2" Type="http://schemas.openxmlformats.org/officeDocument/2006/relationships/tags" Target="../tags/tag107.xml"/><Relationship Id="rId1" Type="http://schemas.openxmlformats.org/officeDocument/2006/relationships/tags" Target="../tags/tag10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4.xml"/><Relationship Id="rId6" Type="http://schemas.openxmlformats.org/officeDocument/2006/relationships/tags" Target="../tags/tag114.xml"/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tags" Target="../tags/tag109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9.xml"/><Relationship Id="rId4" Type="http://schemas.openxmlformats.org/officeDocument/2006/relationships/tags" Target="../tags/tag117.xml"/><Relationship Id="rId3" Type="http://schemas.openxmlformats.org/officeDocument/2006/relationships/tags" Target="../tags/tag116.xml"/><Relationship Id="rId2" Type="http://schemas.openxmlformats.org/officeDocument/2006/relationships/image" Target="../media/image8.png"/><Relationship Id="rId1" Type="http://schemas.openxmlformats.org/officeDocument/2006/relationships/tags" Target="../tags/tag11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26.xml"/><Relationship Id="rId8" Type="http://schemas.openxmlformats.org/officeDocument/2006/relationships/tags" Target="../tags/tag125.xml"/><Relationship Id="rId7" Type="http://schemas.openxmlformats.org/officeDocument/2006/relationships/tags" Target="../tags/tag124.xml"/><Relationship Id="rId6" Type="http://schemas.openxmlformats.org/officeDocument/2006/relationships/tags" Target="../tags/tag123.xml"/><Relationship Id="rId5" Type="http://schemas.openxmlformats.org/officeDocument/2006/relationships/tags" Target="../tags/tag122.xml"/><Relationship Id="rId4" Type="http://schemas.openxmlformats.org/officeDocument/2006/relationships/tags" Target="../tags/tag121.xml"/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4" Type="http://schemas.openxmlformats.org/officeDocument/2006/relationships/notesSlide" Target="../notesSlides/notesSlide3.xml"/><Relationship Id="rId13" Type="http://schemas.openxmlformats.org/officeDocument/2006/relationships/slideLayout" Target="../slideLayouts/slideLayout20.xml"/><Relationship Id="rId12" Type="http://schemas.openxmlformats.org/officeDocument/2006/relationships/tags" Target="../tags/tag128.xml"/><Relationship Id="rId11" Type="http://schemas.openxmlformats.org/officeDocument/2006/relationships/image" Target="../media/image9.jpeg"/><Relationship Id="rId10" Type="http://schemas.openxmlformats.org/officeDocument/2006/relationships/tags" Target="../tags/tag127.xml"/><Relationship Id="rId1" Type="http://schemas.openxmlformats.org/officeDocument/2006/relationships/tags" Target="../tags/tag118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20.xml"/><Relationship Id="rId7" Type="http://schemas.openxmlformats.org/officeDocument/2006/relationships/tags" Target="../tags/tag134.xml"/><Relationship Id="rId6" Type="http://schemas.openxmlformats.org/officeDocument/2006/relationships/image" Target="../media/image10.jpeg"/><Relationship Id="rId5" Type="http://schemas.openxmlformats.org/officeDocument/2006/relationships/tags" Target="../tags/tag133.xml"/><Relationship Id="rId4" Type="http://schemas.openxmlformats.org/officeDocument/2006/relationships/tags" Target="../tags/tag132.xml"/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" Type="http://schemas.openxmlformats.org/officeDocument/2006/relationships/tags" Target="../tags/tag129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5.xml"/><Relationship Id="rId8" Type="http://schemas.openxmlformats.org/officeDocument/2006/relationships/slideLayout" Target="../slideLayouts/slideLayout20.xml"/><Relationship Id="rId7" Type="http://schemas.openxmlformats.org/officeDocument/2006/relationships/tags" Target="../tags/tag140.xml"/><Relationship Id="rId6" Type="http://schemas.openxmlformats.org/officeDocument/2006/relationships/image" Target="../media/image11.jpeg"/><Relationship Id="rId5" Type="http://schemas.openxmlformats.org/officeDocument/2006/relationships/tags" Target="../tags/tag139.xml"/><Relationship Id="rId4" Type="http://schemas.openxmlformats.org/officeDocument/2006/relationships/tags" Target="../tags/tag138.xml"/><Relationship Id="rId3" Type="http://schemas.openxmlformats.org/officeDocument/2006/relationships/tags" Target="../tags/tag137.xml"/><Relationship Id="rId2" Type="http://schemas.openxmlformats.org/officeDocument/2006/relationships/tags" Target="../tags/tag136.xml"/><Relationship Id="rId1" Type="http://schemas.openxmlformats.org/officeDocument/2006/relationships/tags" Target="../tags/tag135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tags" Target="../tags/tag147.xml"/><Relationship Id="rId7" Type="http://schemas.openxmlformats.org/officeDocument/2006/relationships/tags" Target="../tags/tag146.xml"/><Relationship Id="rId6" Type="http://schemas.openxmlformats.org/officeDocument/2006/relationships/image" Target="../media/image12.png"/><Relationship Id="rId5" Type="http://schemas.openxmlformats.org/officeDocument/2006/relationships/tags" Target="../tags/tag145.xml"/><Relationship Id="rId4" Type="http://schemas.openxmlformats.org/officeDocument/2006/relationships/tags" Target="../tags/tag144.xml"/><Relationship Id="rId3" Type="http://schemas.openxmlformats.org/officeDocument/2006/relationships/tags" Target="../tags/tag143.xml"/><Relationship Id="rId2" Type="http://schemas.openxmlformats.org/officeDocument/2006/relationships/tags" Target="../tags/tag142.xml"/><Relationship Id="rId13" Type="http://schemas.openxmlformats.org/officeDocument/2006/relationships/notesSlide" Target="../notesSlides/notesSlide6.xml"/><Relationship Id="rId12" Type="http://schemas.openxmlformats.org/officeDocument/2006/relationships/slideLayout" Target="../slideLayouts/slideLayout20.xml"/><Relationship Id="rId11" Type="http://schemas.openxmlformats.org/officeDocument/2006/relationships/tags" Target="../tags/tag148.xml"/><Relationship Id="rId10" Type="http://schemas.openxmlformats.org/officeDocument/2006/relationships/image" Target="../media/image14.jpeg"/><Relationship Id="rId1" Type="http://schemas.openxmlformats.org/officeDocument/2006/relationships/tags" Target="../tags/tag14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7.xml"/><Relationship Id="rId8" Type="http://schemas.openxmlformats.org/officeDocument/2006/relationships/slideLayout" Target="../slideLayouts/slideLayout20.xml"/><Relationship Id="rId7" Type="http://schemas.openxmlformats.org/officeDocument/2006/relationships/tags" Target="../tags/tag154.xml"/><Relationship Id="rId6" Type="http://schemas.openxmlformats.org/officeDocument/2006/relationships/image" Target="../media/image15.jpeg"/><Relationship Id="rId5" Type="http://schemas.openxmlformats.org/officeDocument/2006/relationships/tags" Target="../tags/tag153.xml"/><Relationship Id="rId4" Type="http://schemas.openxmlformats.org/officeDocument/2006/relationships/tags" Target="../tags/tag152.xml"/><Relationship Id="rId3" Type="http://schemas.openxmlformats.org/officeDocument/2006/relationships/tags" Target="../tags/tag151.xml"/><Relationship Id="rId2" Type="http://schemas.openxmlformats.org/officeDocument/2006/relationships/tags" Target="../tags/tag150.xml"/><Relationship Id="rId1" Type="http://schemas.openxmlformats.org/officeDocument/2006/relationships/tags" Target="../tags/tag149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tags" Target="../tags/tag161.xml"/><Relationship Id="rId7" Type="http://schemas.openxmlformats.org/officeDocument/2006/relationships/tags" Target="../tags/tag160.xml"/><Relationship Id="rId6" Type="http://schemas.openxmlformats.org/officeDocument/2006/relationships/tags" Target="../tags/tag159.xml"/><Relationship Id="rId5" Type="http://schemas.openxmlformats.org/officeDocument/2006/relationships/tags" Target="../tags/tag158.xml"/><Relationship Id="rId4" Type="http://schemas.openxmlformats.org/officeDocument/2006/relationships/tags" Target="../tags/tag157.xml"/><Relationship Id="rId3" Type="http://schemas.openxmlformats.org/officeDocument/2006/relationships/tags" Target="../tags/tag156.xml"/><Relationship Id="rId2" Type="http://schemas.openxmlformats.org/officeDocument/2006/relationships/image" Target="../media/image16.jpeg"/><Relationship Id="rId10" Type="http://schemas.openxmlformats.org/officeDocument/2006/relationships/notesSlide" Target="../notesSlides/notesSlide8.xml"/><Relationship Id="rId1" Type="http://schemas.openxmlformats.org/officeDocument/2006/relationships/tags" Target="../tags/tag155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tags" Target="../tags/tag168.xml"/><Relationship Id="rId7" Type="http://schemas.openxmlformats.org/officeDocument/2006/relationships/image" Target="../media/image17.jpeg"/><Relationship Id="rId6" Type="http://schemas.openxmlformats.org/officeDocument/2006/relationships/tags" Target="../tags/tag167.xml"/><Relationship Id="rId5" Type="http://schemas.openxmlformats.org/officeDocument/2006/relationships/tags" Target="../tags/tag166.xml"/><Relationship Id="rId4" Type="http://schemas.openxmlformats.org/officeDocument/2006/relationships/tags" Target="../tags/tag165.xml"/><Relationship Id="rId3" Type="http://schemas.openxmlformats.org/officeDocument/2006/relationships/tags" Target="../tags/tag164.xml"/><Relationship Id="rId2" Type="http://schemas.openxmlformats.org/officeDocument/2006/relationships/tags" Target="../tags/tag163.xml"/><Relationship Id="rId10" Type="http://schemas.openxmlformats.org/officeDocument/2006/relationships/notesSlide" Target="../notesSlides/notesSlide9.xml"/><Relationship Id="rId1" Type="http://schemas.openxmlformats.org/officeDocument/2006/relationships/tags" Target="../tags/tag162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0.xml"/><Relationship Id="rId8" Type="http://schemas.openxmlformats.org/officeDocument/2006/relationships/slideLayout" Target="../slideLayouts/slideLayout20.xml"/><Relationship Id="rId7" Type="http://schemas.openxmlformats.org/officeDocument/2006/relationships/tags" Target="../tags/tag174.xml"/><Relationship Id="rId6" Type="http://schemas.openxmlformats.org/officeDocument/2006/relationships/image" Target="../media/image18.jpeg"/><Relationship Id="rId5" Type="http://schemas.openxmlformats.org/officeDocument/2006/relationships/tags" Target="../tags/tag173.xml"/><Relationship Id="rId4" Type="http://schemas.openxmlformats.org/officeDocument/2006/relationships/tags" Target="../tags/tag172.xml"/><Relationship Id="rId3" Type="http://schemas.openxmlformats.org/officeDocument/2006/relationships/tags" Target="../tags/tag171.xml"/><Relationship Id="rId2" Type="http://schemas.openxmlformats.org/officeDocument/2006/relationships/tags" Target="../tags/tag170.xml"/><Relationship Id="rId1" Type="http://schemas.openxmlformats.org/officeDocument/2006/relationships/tags" Target="../tags/tag16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175.xml"/><Relationship Id="rId1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0.xml"/><Relationship Id="rId4" Type="http://schemas.openxmlformats.org/officeDocument/2006/relationships/tags" Target="../tags/tag178.xml"/><Relationship Id="rId3" Type="http://schemas.openxmlformats.org/officeDocument/2006/relationships/image" Target="../media/image19.jpeg"/><Relationship Id="rId2" Type="http://schemas.openxmlformats.org/officeDocument/2006/relationships/tags" Target="../tags/tag177.xml"/><Relationship Id="rId1" Type="http://schemas.openxmlformats.org/officeDocument/2006/relationships/tags" Target="../tags/tag176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20.xml"/><Relationship Id="rId4" Type="http://schemas.openxmlformats.org/officeDocument/2006/relationships/tags" Target="../tags/tag181.xml"/><Relationship Id="rId3" Type="http://schemas.openxmlformats.org/officeDocument/2006/relationships/image" Target="../media/image20.jpeg"/><Relationship Id="rId2" Type="http://schemas.openxmlformats.org/officeDocument/2006/relationships/tags" Target="../tags/tag180.xml"/><Relationship Id="rId1" Type="http://schemas.openxmlformats.org/officeDocument/2006/relationships/tags" Target="../tags/tag179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tags" Target="../tags/tag188.xml"/><Relationship Id="rId7" Type="http://schemas.openxmlformats.org/officeDocument/2006/relationships/image" Target="../media/image21.jpeg"/><Relationship Id="rId6" Type="http://schemas.openxmlformats.org/officeDocument/2006/relationships/tags" Target="../tags/tag187.xml"/><Relationship Id="rId5" Type="http://schemas.openxmlformats.org/officeDocument/2006/relationships/tags" Target="../tags/tag186.xml"/><Relationship Id="rId4" Type="http://schemas.openxmlformats.org/officeDocument/2006/relationships/tags" Target="../tags/tag185.xml"/><Relationship Id="rId3" Type="http://schemas.openxmlformats.org/officeDocument/2006/relationships/tags" Target="../tags/tag184.xml"/><Relationship Id="rId2" Type="http://schemas.openxmlformats.org/officeDocument/2006/relationships/tags" Target="../tags/tag183.xml"/><Relationship Id="rId10" Type="http://schemas.openxmlformats.org/officeDocument/2006/relationships/notesSlide" Target="../notesSlides/notesSlide13.xml"/><Relationship Id="rId1" Type="http://schemas.openxmlformats.org/officeDocument/2006/relationships/tags" Target="../tags/tag182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190.xml"/><Relationship Id="rId2" Type="http://schemas.openxmlformats.org/officeDocument/2006/relationships/image" Target="../media/image21.jpeg"/><Relationship Id="rId1" Type="http://schemas.openxmlformats.org/officeDocument/2006/relationships/tags" Target="../tags/tag189.xml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20.xml"/><Relationship Id="rId4" Type="http://schemas.openxmlformats.org/officeDocument/2006/relationships/tags" Target="../tags/tag193.xml"/><Relationship Id="rId3" Type="http://schemas.openxmlformats.org/officeDocument/2006/relationships/image" Target="../media/image22.jpeg"/><Relationship Id="rId2" Type="http://schemas.openxmlformats.org/officeDocument/2006/relationships/tags" Target="../tags/tag192.xml"/><Relationship Id="rId1" Type="http://schemas.openxmlformats.org/officeDocument/2006/relationships/tags" Target="../tags/tag191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195.xml"/><Relationship Id="rId2" Type="http://schemas.openxmlformats.org/officeDocument/2006/relationships/image" Target="../media/image22.jpeg"/><Relationship Id="rId1" Type="http://schemas.openxmlformats.org/officeDocument/2006/relationships/tags" Target="../tags/tag194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0.xml"/><Relationship Id="rId3" Type="http://schemas.openxmlformats.org/officeDocument/2006/relationships/tags" Target="../tags/tag197.xml"/><Relationship Id="rId2" Type="http://schemas.openxmlformats.org/officeDocument/2006/relationships/image" Target="../media/image23.jpeg"/><Relationship Id="rId1" Type="http://schemas.openxmlformats.org/officeDocument/2006/relationships/tags" Target="../tags/tag19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198.xml"/><Relationship Id="rId1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7" Type="http://schemas.openxmlformats.org/officeDocument/2006/relationships/slideLayout" Target="../slideLayouts/slideLayout20.xml"/><Relationship Id="rId6" Type="http://schemas.openxmlformats.org/officeDocument/2006/relationships/tags" Target="../tags/tag203.xml"/><Relationship Id="rId5" Type="http://schemas.openxmlformats.org/officeDocument/2006/relationships/image" Target="../media/image24.jpeg"/><Relationship Id="rId4" Type="http://schemas.openxmlformats.org/officeDocument/2006/relationships/tags" Target="../tags/tag202.xml"/><Relationship Id="rId3" Type="http://schemas.openxmlformats.org/officeDocument/2006/relationships/tags" Target="../tags/tag201.xml"/><Relationship Id="rId2" Type="http://schemas.openxmlformats.org/officeDocument/2006/relationships/tags" Target="../tags/tag200.xml"/><Relationship Id="rId1" Type="http://schemas.openxmlformats.org/officeDocument/2006/relationships/tags" Target="../tags/tag199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205.xml"/><Relationship Id="rId2" Type="http://schemas.openxmlformats.org/officeDocument/2006/relationships/image" Target="../media/image24.jpeg"/><Relationship Id="rId1" Type="http://schemas.openxmlformats.org/officeDocument/2006/relationships/tags" Target="../tags/tag20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7" Type="http://schemas.openxmlformats.org/officeDocument/2006/relationships/slideLayout" Target="../slideLayouts/slideLayout20.xml"/><Relationship Id="rId6" Type="http://schemas.openxmlformats.org/officeDocument/2006/relationships/tags" Target="../tags/tag210.xml"/><Relationship Id="rId5" Type="http://schemas.openxmlformats.org/officeDocument/2006/relationships/image" Target="../media/image25.jpeg"/><Relationship Id="rId4" Type="http://schemas.openxmlformats.org/officeDocument/2006/relationships/tags" Target="../tags/tag209.xml"/><Relationship Id="rId3" Type="http://schemas.openxmlformats.org/officeDocument/2006/relationships/tags" Target="../tags/tag208.xml"/><Relationship Id="rId2" Type="http://schemas.openxmlformats.org/officeDocument/2006/relationships/tags" Target="../tags/tag207.xml"/><Relationship Id="rId1" Type="http://schemas.openxmlformats.org/officeDocument/2006/relationships/tags" Target="../tags/tag206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212.xml"/><Relationship Id="rId2" Type="http://schemas.openxmlformats.org/officeDocument/2006/relationships/image" Target="../media/image25.jpeg"/><Relationship Id="rId1" Type="http://schemas.openxmlformats.org/officeDocument/2006/relationships/tags" Target="../tags/tag211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8.xml"/><Relationship Id="rId8" Type="http://schemas.openxmlformats.org/officeDocument/2006/relationships/slideLayout" Target="../slideLayouts/slideLayout20.xml"/><Relationship Id="rId7" Type="http://schemas.openxmlformats.org/officeDocument/2006/relationships/tags" Target="../tags/tag218.xml"/><Relationship Id="rId6" Type="http://schemas.openxmlformats.org/officeDocument/2006/relationships/image" Target="../media/image26.jpeg"/><Relationship Id="rId5" Type="http://schemas.openxmlformats.org/officeDocument/2006/relationships/tags" Target="../tags/tag217.xml"/><Relationship Id="rId4" Type="http://schemas.openxmlformats.org/officeDocument/2006/relationships/tags" Target="../tags/tag216.xml"/><Relationship Id="rId3" Type="http://schemas.openxmlformats.org/officeDocument/2006/relationships/tags" Target="../tags/tag215.xml"/><Relationship Id="rId2" Type="http://schemas.openxmlformats.org/officeDocument/2006/relationships/tags" Target="../tags/tag214.xml"/><Relationship Id="rId1" Type="http://schemas.openxmlformats.org/officeDocument/2006/relationships/tags" Target="../tags/tag213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220.xml"/><Relationship Id="rId2" Type="http://schemas.openxmlformats.org/officeDocument/2006/relationships/image" Target="../media/image26.jpeg"/><Relationship Id="rId1" Type="http://schemas.openxmlformats.org/officeDocument/2006/relationships/tags" Target="../tags/tag2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2259965" y="2252980"/>
            <a:ext cx="8087360" cy="24295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marL="0" indent="0" algn="ctr"/>
            <a:r>
              <a:rPr lang="zh-CN" altLang="en-US" sz="6800" b="1">
                <a:solidFill>
                  <a:srgbClr val="040302"/>
                </a:solidFill>
                <a:latin typeface="华康标题宋W9" panose="02020909000000000000" charset="-122"/>
                <a:ea typeface="华康标题宋W9" panose="02020909000000000000" charset="-122"/>
                <a:cs typeface="华康标题宋W9" panose="02020909000000000000" charset="-122"/>
              </a:rPr>
              <a:t>高二物理期末模拟卷讲评</a:t>
            </a:r>
            <a:endParaRPr lang="zh-CN" altLang="en-US" sz="6800" b="1">
              <a:solidFill>
                <a:srgbClr val="040302"/>
              </a:solidFill>
              <a:latin typeface="华康标题宋W9" panose="02020909000000000000" charset="-122"/>
              <a:ea typeface="华康标题宋W9" panose="02020909000000000000" charset="-122"/>
              <a:cs typeface="华康标题宋W9" panose="02020909000000000000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835660" y="146050"/>
          <a:ext cx="4991100" cy="6466840"/>
        </p:xfrm>
        <a:graphic>
          <a:graphicData uri="http://schemas.openxmlformats.org/drawingml/2006/table">
            <a:tbl>
              <a:tblPr/>
              <a:tblGrid>
                <a:gridCol w="1247775"/>
                <a:gridCol w="1247775"/>
                <a:gridCol w="1247775"/>
                <a:gridCol w="1247775"/>
              </a:tblGrid>
              <a:tr h="431800">
                <a:tc>
                  <a:txBody>
                    <a:bodyPr/>
                    <a:p>
                      <a:pPr algn="ctr" fontAlgn="ctr"/>
                      <a:r>
                        <a:rPr lang="zh-CN" altLang="en-US" sz="2800" b="1" i="0">
                          <a:solidFill>
                            <a:schemeClr val="tx1"/>
                          </a:solidFill>
                        </a:rPr>
                        <a:t>姓名</a:t>
                      </a:r>
                      <a:endParaRPr lang="zh-CN" altLang="en-US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2800" b="1" i="0">
                          <a:solidFill>
                            <a:schemeClr val="tx1"/>
                          </a:solidFill>
                        </a:rPr>
                        <a:t>得分</a:t>
                      </a:r>
                      <a:endParaRPr lang="zh-CN" altLang="en-US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2800" b="1" i="0">
                          <a:solidFill>
                            <a:schemeClr val="tx1"/>
                          </a:solidFill>
                        </a:rPr>
                        <a:t>校次</a:t>
                      </a:r>
                      <a:endParaRPr lang="zh-CN" altLang="en-US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2800" b="1" i="0">
                          <a:solidFill>
                            <a:schemeClr val="tx1"/>
                          </a:solidFill>
                        </a:rPr>
                        <a:t>班次</a:t>
                      </a:r>
                      <a:endParaRPr lang="zh-CN" altLang="en-US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2920">
                <a:tc>
                  <a:txBody>
                    <a:bodyPr/>
                    <a:p>
                      <a:pPr algn="ctr" fontAlgn="ctr"/>
                      <a:r>
                        <a:rPr lang="zh-CN" altLang="en-US" sz="2800" b="1" i="0">
                          <a:solidFill>
                            <a:schemeClr val="tx1"/>
                          </a:solidFill>
                        </a:rPr>
                        <a:t>黄语霏</a:t>
                      </a:r>
                      <a:endParaRPr lang="zh-CN" altLang="en-US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55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46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2920">
                <a:tc>
                  <a:txBody>
                    <a:bodyPr/>
                    <a:p>
                      <a:pPr algn="ctr" fontAlgn="ctr"/>
                      <a:r>
                        <a:rPr lang="zh-CN" altLang="en-US" sz="2800" b="1" i="0">
                          <a:solidFill>
                            <a:schemeClr val="tx1"/>
                          </a:solidFill>
                        </a:rPr>
                        <a:t>张敬攀</a:t>
                      </a:r>
                      <a:endParaRPr lang="zh-CN" altLang="en-US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54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49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3555">
                <a:tc>
                  <a:txBody>
                    <a:bodyPr/>
                    <a:p>
                      <a:pPr algn="ctr" fontAlgn="ctr"/>
                      <a:r>
                        <a:rPr lang="zh-CN" altLang="en-US" sz="2800" b="1" i="0">
                          <a:solidFill>
                            <a:schemeClr val="tx1"/>
                          </a:solidFill>
                        </a:rPr>
                        <a:t>黄语桐</a:t>
                      </a:r>
                      <a:endParaRPr lang="zh-CN" altLang="en-US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51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62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2285">
                <a:tc>
                  <a:txBody>
                    <a:bodyPr/>
                    <a:p>
                      <a:pPr algn="ctr" fontAlgn="ctr"/>
                      <a:r>
                        <a:rPr lang="zh-CN" altLang="en-US" sz="2800" b="1" i="0">
                          <a:solidFill>
                            <a:schemeClr val="tx1"/>
                          </a:solidFill>
                        </a:rPr>
                        <a:t>董炳峰</a:t>
                      </a:r>
                      <a:endParaRPr lang="zh-CN" altLang="en-US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48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82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2920">
                <a:tc>
                  <a:txBody>
                    <a:bodyPr/>
                    <a:p>
                      <a:pPr algn="ctr" fontAlgn="ctr"/>
                      <a:r>
                        <a:rPr lang="zh-CN" altLang="en-US" sz="2800" b="1" i="0">
                          <a:solidFill>
                            <a:schemeClr val="tx1"/>
                          </a:solidFill>
                        </a:rPr>
                        <a:t>王一啸</a:t>
                      </a:r>
                      <a:endParaRPr lang="zh-CN" altLang="en-US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47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91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2920">
                <a:tc>
                  <a:txBody>
                    <a:bodyPr/>
                    <a:p>
                      <a:pPr algn="ctr" fontAlgn="ctr"/>
                      <a:r>
                        <a:rPr lang="zh-CN" altLang="en-US" sz="2800" b="1" i="0">
                          <a:solidFill>
                            <a:schemeClr val="tx1"/>
                          </a:solidFill>
                        </a:rPr>
                        <a:t>吴宇涵</a:t>
                      </a:r>
                      <a:endParaRPr lang="zh-CN" altLang="en-US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44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111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2920">
                <a:tc>
                  <a:txBody>
                    <a:bodyPr/>
                    <a:p>
                      <a:pPr algn="ctr" fontAlgn="ctr"/>
                      <a:r>
                        <a:rPr lang="zh-CN" altLang="en-US" sz="2800" b="1" i="0">
                          <a:solidFill>
                            <a:schemeClr val="tx1"/>
                          </a:solidFill>
                        </a:rPr>
                        <a:t>方靖烨</a:t>
                      </a:r>
                      <a:endParaRPr lang="zh-CN" altLang="en-US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44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111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2920">
                <a:tc>
                  <a:txBody>
                    <a:bodyPr/>
                    <a:p>
                      <a:pPr algn="ctr" fontAlgn="ctr"/>
                      <a:r>
                        <a:rPr lang="zh-CN" altLang="en-US" sz="2800" b="1" i="0">
                          <a:solidFill>
                            <a:schemeClr val="tx1"/>
                          </a:solidFill>
                        </a:rPr>
                        <a:t>钟禹桐</a:t>
                      </a:r>
                      <a:endParaRPr lang="zh-CN" altLang="en-US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43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121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2920">
                <a:tc>
                  <a:txBody>
                    <a:bodyPr/>
                    <a:p>
                      <a:pPr algn="ctr" fontAlgn="ctr"/>
                      <a:r>
                        <a:rPr lang="zh-CN" altLang="en-US" sz="2800" b="1" i="0">
                          <a:solidFill>
                            <a:schemeClr val="tx1"/>
                          </a:solidFill>
                        </a:rPr>
                        <a:t>赖铭浩</a:t>
                      </a:r>
                      <a:endParaRPr lang="zh-CN" altLang="en-US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42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132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3555">
                <a:tc>
                  <a:txBody>
                    <a:bodyPr/>
                    <a:p>
                      <a:pPr algn="ctr" fontAlgn="ctr"/>
                      <a:r>
                        <a:rPr lang="zh-CN" altLang="en-US" sz="2800" b="1" i="0">
                          <a:solidFill>
                            <a:schemeClr val="tx1"/>
                          </a:solidFill>
                        </a:rPr>
                        <a:t>黄铂淏</a:t>
                      </a:r>
                      <a:endParaRPr lang="zh-CN" altLang="en-US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41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138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2285">
                <a:tc>
                  <a:txBody>
                    <a:bodyPr/>
                    <a:p>
                      <a:pPr algn="ctr" fontAlgn="ctr"/>
                      <a:r>
                        <a:rPr lang="zh-CN" altLang="en-US" sz="2800" b="1" i="0">
                          <a:solidFill>
                            <a:schemeClr val="tx1"/>
                          </a:solidFill>
                        </a:rPr>
                        <a:t>李代攀</a:t>
                      </a:r>
                      <a:endParaRPr lang="zh-CN" altLang="en-US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155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2920">
                <a:tc>
                  <a:txBody>
                    <a:bodyPr/>
                    <a:p>
                      <a:pPr algn="ctr" fontAlgn="ctr"/>
                      <a:r>
                        <a:rPr lang="zh-CN" altLang="en-US" sz="2800" b="1" i="0">
                          <a:solidFill>
                            <a:schemeClr val="tx1"/>
                          </a:solidFill>
                        </a:rPr>
                        <a:t>林辰宣</a:t>
                      </a:r>
                      <a:endParaRPr lang="zh-CN" altLang="en-US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155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altLang="zh-CN" sz="28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6082030" y="150495"/>
          <a:ext cx="5273040" cy="6468110"/>
        </p:xfrm>
        <a:graphic>
          <a:graphicData uri="http://schemas.openxmlformats.org/drawingml/2006/table">
            <a:tbl>
              <a:tblPr/>
              <a:tblGrid>
                <a:gridCol w="1318260"/>
                <a:gridCol w="1318260"/>
                <a:gridCol w="1318260"/>
                <a:gridCol w="1318260"/>
              </a:tblGrid>
              <a:tr h="588010">
                <a:tc>
                  <a:txBody>
                    <a:bodyPr/>
                    <a:p>
                      <a:pPr algn="ctr" fontAlgn="ctr"/>
                      <a:r>
                        <a:rPr lang="zh-CN" altLang="en-US" sz="3200" b="1" i="0">
                          <a:solidFill>
                            <a:schemeClr val="tx1"/>
                          </a:solidFill>
                        </a:rPr>
                        <a:t>姓名</a:t>
                      </a:r>
                      <a:endParaRPr lang="zh-CN" altLang="en-US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3200" b="1" i="0">
                          <a:solidFill>
                            <a:schemeClr val="tx1"/>
                          </a:solidFill>
                        </a:rPr>
                        <a:t>得分</a:t>
                      </a:r>
                      <a:endParaRPr lang="zh-CN" altLang="en-US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3200" b="1" i="0">
                          <a:solidFill>
                            <a:schemeClr val="tx1"/>
                          </a:solidFill>
                        </a:rPr>
                        <a:t>校次</a:t>
                      </a:r>
                      <a:endParaRPr lang="zh-CN" altLang="en-US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3200" b="1" i="0">
                          <a:solidFill>
                            <a:schemeClr val="tx1"/>
                          </a:solidFill>
                        </a:rPr>
                        <a:t>班次</a:t>
                      </a:r>
                      <a:endParaRPr lang="zh-CN" altLang="en-US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8010">
                <a:tc>
                  <a:txBody>
                    <a:bodyPr/>
                    <a:p>
                      <a:pPr algn="ctr" fontAlgn="ctr"/>
                      <a:r>
                        <a:rPr lang="zh-CN" altLang="en-US" sz="3200" b="1" i="0">
                          <a:solidFill>
                            <a:schemeClr val="tx1"/>
                          </a:solidFill>
                        </a:rPr>
                        <a:t>侯玉灵</a:t>
                      </a:r>
                      <a:endParaRPr lang="zh-CN" altLang="en-US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3200" b="1" i="0">
                          <a:solidFill>
                            <a:schemeClr val="tx1"/>
                          </a:solidFill>
                        </a:rPr>
                        <a:t>70</a:t>
                      </a:r>
                      <a:endParaRPr lang="en-US" altLang="zh-CN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3200" b="1" i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altLang="zh-CN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3200" b="1" i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altLang="zh-CN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8010">
                <a:tc>
                  <a:txBody>
                    <a:bodyPr/>
                    <a:p>
                      <a:pPr algn="ctr" fontAlgn="ctr"/>
                      <a:r>
                        <a:rPr lang="zh-CN" altLang="en-US" sz="3200" b="1" i="0">
                          <a:solidFill>
                            <a:schemeClr val="tx1"/>
                          </a:solidFill>
                        </a:rPr>
                        <a:t>郑文涛</a:t>
                      </a:r>
                      <a:endParaRPr lang="zh-CN" altLang="en-US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3200" b="1" i="0">
                          <a:solidFill>
                            <a:schemeClr val="tx1"/>
                          </a:solidFill>
                        </a:rPr>
                        <a:t>48</a:t>
                      </a:r>
                      <a:endParaRPr lang="en-US" altLang="zh-CN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3200" b="1" i="0">
                          <a:solidFill>
                            <a:schemeClr val="tx1"/>
                          </a:solidFill>
                        </a:rPr>
                        <a:t>82</a:t>
                      </a:r>
                      <a:endParaRPr lang="en-US" altLang="zh-CN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3200" b="1" i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altLang="zh-CN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8010">
                <a:tc>
                  <a:txBody>
                    <a:bodyPr/>
                    <a:p>
                      <a:pPr algn="ctr" fontAlgn="ctr"/>
                      <a:r>
                        <a:rPr lang="zh-CN" altLang="en-US" sz="3200" b="1" i="0">
                          <a:solidFill>
                            <a:schemeClr val="tx1"/>
                          </a:solidFill>
                        </a:rPr>
                        <a:t>张毅翔</a:t>
                      </a:r>
                      <a:endParaRPr lang="zh-CN" altLang="en-US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3200" b="1" i="0">
                          <a:solidFill>
                            <a:schemeClr val="tx1"/>
                          </a:solidFill>
                        </a:rPr>
                        <a:t>47</a:t>
                      </a:r>
                      <a:endParaRPr lang="en-US" altLang="zh-CN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3200" b="1" i="0">
                          <a:solidFill>
                            <a:schemeClr val="tx1"/>
                          </a:solidFill>
                        </a:rPr>
                        <a:t>91</a:t>
                      </a:r>
                      <a:endParaRPr lang="en-US" altLang="zh-CN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3200" b="1" i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altLang="zh-CN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8010">
                <a:tc>
                  <a:txBody>
                    <a:bodyPr/>
                    <a:p>
                      <a:pPr algn="ctr" fontAlgn="ctr"/>
                      <a:r>
                        <a:rPr lang="zh-CN" altLang="en-US" sz="3200" b="1" i="0">
                          <a:solidFill>
                            <a:schemeClr val="tx1"/>
                          </a:solidFill>
                        </a:rPr>
                        <a:t>张婷</a:t>
                      </a:r>
                      <a:endParaRPr lang="zh-CN" altLang="en-US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3200" b="1" i="0">
                          <a:solidFill>
                            <a:schemeClr val="tx1"/>
                          </a:solidFill>
                        </a:rPr>
                        <a:t>44</a:t>
                      </a:r>
                      <a:endParaRPr lang="en-US" altLang="zh-CN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3200" b="1" i="0">
                          <a:solidFill>
                            <a:schemeClr val="tx1"/>
                          </a:solidFill>
                        </a:rPr>
                        <a:t>111</a:t>
                      </a:r>
                      <a:endParaRPr lang="en-US" altLang="zh-CN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3200" b="1" i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altLang="zh-CN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8010">
                <a:tc>
                  <a:txBody>
                    <a:bodyPr/>
                    <a:p>
                      <a:pPr algn="ctr" fontAlgn="ctr"/>
                      <a:r>
                        <a:rPr lang="zh-CN" altLang="en-US" sz="3200" b="1" i="0">
                          <a:solidFill>
                            <a:schemeClr val="tx1"/>
                          </a:solidFill>
                        </a:rPr>
                        <a:t>庄泽鸿</a:t>
                      </a:r>
                      <a:endParaRPr lang="zh-CN" altLang="en-US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3200" b="1" i="0">
                          <a:solidFill>
                            <a:schemeClr val="tx1"/>
                          </a:solidFill>
                        </a:rPr>
                        <a:t>43</a:t>
                      </a:r>
                      <a:endParaRPr lang="en-US" altLang="zh-CN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3200" b="1" i="0">
                          <a:solidFill>
                            <a:schemeClr val="tx1"/>
                          </a:solidFill>
                        </a:rPr>
                        <a:t>121</a:t>
                      </a:r>
                      <a:endParaRPr lang="en-US" altLang="zh-CN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3200" b="1" i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altLang="zh-CN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8010">
                <a:tc>
                  <a:txBody>
                    <a:bodyPr/>
                    <a:p>
                      <a:pPr algn="ctr" fontAlgn="ctr"/>
                      <a:r>
                        <a:rPr lang="zh-CN" altLang="en-US" sz="3200" b="1" i="0">
                          <a:solidFill>
                            <a:schemeClr val="tx1"/>
                          </a:solidFill>
                        </a:rPr>
                        <a:t>黄靖淞</a:t>
                      </a:r>
                      <a:endParaRPr lang="zh-CN" altLang="en-US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3200" b="1" i="0">
                          <a:solidFill>
                            <a:schemeClr val="tx1"/>
                          </a:solidFill>
                        </a:rPr>
                        <a:t>42</a:t>
                      </a:r>
                      <a:endParaRPr lang="en-US" altLang="zh-CN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3200" b="1" i="0">
                          <a:solidFill>
                            <a:schemeClr val="tx1"/>
                          </a:solidFill>
                        </a:rPr>
                        <a:t>132</a:t>
                      </a:r>
                      <a:endParaRPr lang="en-US" altLang="zh-CN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3200" b="1" i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altLang="zh-CN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8010">
                <a:tc>
                  <a:txBody>
                    <a:bodyPr/>
                    <a:p>
                      <a:pPr algn="ctr" fontAlgn="ctr"/>
                      <a:r>
                        <a:rPr lang="zh-CN" altLang="en-US" sz="3200" b="1" i="0">
                          <a:solidFill>
                            <a:schemeClr val="tx1"/>
                          </a:solidFill>
                        </a:rPr>
                        <a:t>李妤萱</a:t>
                      </a:r>
                      <a:endParaRPr lang="zh-CN" altLang="en-US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3200" b="1" i="0">
                          <a:solidFill>
                            <a:schemeClr val="tx1"/>
                          </a:solidFill>
                        </a:rPr>
                        <a:t>41</a:t>
                      </a:r>
                      <a:endParaRPr lang="en-US" altLang="zh-CN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3200" b="1" i="0">
                          <a:solidFill>
                            <a:schemeClr val="tx1"/>
                          </a:solidFill>
                        </a:rPr>
                        <a:t>138</a:t>
                      </a:r>
                      <a:endParaRPr lang="en-US" altLang="zh-CN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3200" b="1" i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altLang="zh-CN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8010">
                <a:tc>
                  <a:txBody>
                    <a:bodyPr/>
                    <a:p>
                      <a:pPr algn="ctr" fontAlgn="ctr"/>
                      <a:r>
                        <a:rPr lang="zh-CN" altLang="en-US" sz="3200" b="1" i="0">
                          <a:solidFill>
                            <a:schemeClr val="tx1"/>
                          </a:solidFill>
                        </a:rPr>
                        <a:t>王森泓</a:t>
                      </a:r>
                      <a:endParaRPr lang="zh-CN" altLang="en-US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3200" b="1" i="0">
                          <a:solidFill>
                            <a:schemeClr val="tx1"/>
                          </a:solidFill>
                        </a:rPr>
                        <a:t>41</a:t>
                      </a:r>
                      <a:endParaRPr lang="en-US" altLang="zh-CN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3200" b="1" i="0">
                          <a:solidFill>
                            <a:schemeClr val="tx1"/>
                          </a:solidFill>
                        </a:rPr>
                        <a:t>138</a:t>
                      </a:r>
                      <a:endParaRPr lang="en-US" altLang="zh-CN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3200" b="1" i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altLang="zh-CN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8010">
                <a:tc>
                  <a:txBody>
                    <a:bodyPr/>
                    <a:p>
                      <a:pPr algn="ctr" fontAlgn="ctr"/>
                      <a:r>
                        <a:rPr lang="zh-CN" altLang="en-US" sz="3200" b="1" i="0">
                          <a:solidFill>
                            <a:schemeClr val="tx1"/>
                          </a:solidFill>
                        </a:rPr>
                        <a:t>林铭贤</a:t>
                      </a:r>
                      <a:endParaRPr lang="zh-CN" altLang="en-US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3200" b="1" i="0">
                          <a:solidFill>
                            <a:schemeClr val="tx1"/>
                          </a:solidFill>
                        </a:rPr>
                        <a:t>39</a:t>
                      </a:r>
                      <a:endParaRPr lang="en-US" altLang="zh-CN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3200" b="1" i="0">
                          <a:solidFill>
                            <a:schemeClr val="tx1"/>
                          </a:solidFill>
                        </a:rPr>
                        <a:t>162</a:t>
                      </a:r>
                      <a:endParaRPr lang="en-US" altLang="zh-CN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3200" b="1" i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altLang="zh-CN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8010">
                <a:tc>
                  <a:txBody>
                    <a:bodyPr/>
                    <a:p>
                      <a:pPr algn="ctr" fontAlgn="ctr"/>
                      <a:r>
                        <a:rPr lang="zh-CN" altLang="en-US" sz="3200" b="1" i="0">
                          <a:solidFill>
                            <a:schemeClr val="tx1"/>
                          </a:solidFill>
                        </a:rPr>
                        <a:t>王梓萱</a:t>
                      </a:r>
                      <a:endParaRPr lang="zh-CN" altLang="en-US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3200" b="1" i="0">
                          <a:solidFill>
                            <a:schemeClr val="tx1"/>
                          </a:solidFill>
                        </a:rPr>
                        <a:t>39</a:t>
                      </a:r>
                      <a:endParaRPr lang="en-US" altLang="zh-CN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3200" b="1" i="0">
                          <a:solidFill>
                            <a:schemeClr val="tx1"/>
                          </a:solidFill>
                        </a:rPr>
                        <a:t>162</a:t>
                      </a:r>
                      <a:endParaRPr lang="en-US" altLang="zh-CN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3200" b="1" i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altLang="zh-CN" sz="3200" b="1" i="0">
                        <a:solidFill>
                          <a:schemeClr val="tx1"/>
                        </a:solidFill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>
            <p:custDataLst>
              <p:tags r:id="rId1"/>
            </p:custDataLst>
          </p:nvPr>
        </p:nvSpPr>
        <p:spPr>
          <a:xfrm>
            <a:off x="1162050" y="1443990"/>
            <a:ext cx="10474325" cy="57785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3600" b="1" i="0" u="none" strike="noStrike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A.公式 E=F/q ,只适用于真空中点电荷产生的电场</a:t>
            </a:r>
            <a:endParaRPr lang="en-US" sz="3600" b="1" i="0" u="none" strike="noStrike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>
            <p:custDataLst>
              <p:tags r:id="rId2"/>
            </p:custDataLst>
          </p:nvPr>
        </p:nvSpPr>
        <p:spPr>
          <a:xfrm>
            <a:off x="1162050" y="2205990"/>
            <a:ext cx="10474325" cy="57785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3600" b="1" i="0" u="none" strike="noStrike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B.公式 Q=I²Rt ,只适用于纯电阻电路的电热的计算</a:t>
            </a:r>
            <a:endParaRPr lang="en-US" sz="3600" b="1" i="0" u="none" strike="noStrike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>
            <p:custDataLst>
              <p:tags r:id="rId3"/>
            </p:custDataLst>
          </p:nvPr>
        </p:nvSpPr>
        <p:spPr>
          <a:xfrm>
            <a:off x="1162050" y="2967990"/>
            <a:ext cx="10474325" cy="57785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3600" b="1" i="0" u="none" strike="noStrike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C.由电动势公式 E=W/q 可知,非静电力做功本领越强的电源,电动势越大</a:t>
            </a:r>
            <a:endParaRPr lang="en-US" sz="3600" b="1" i="0" u="none" strike="noStrike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AutoShape 14"/>
          <p:cNvSpPr/>
          <p:nvPr>
            <p:custDataLst>
              <p:tags r:id="rId4"/>
            </p:custDataLst>
          </p:nvPr>
        </p:nvSpPr>
        <p:spPr>
          <a:xfrm>
            <a:off x="1120140" y="4359275"/>
            <a:ext cx="10474325" cy="57785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3600" b="1" i="0" u="none" strike="noStrike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D.由公式 B=F/IL 可知,磁感应强度与电流元所受磁场力大小成正比</a:t>
            </a:r>
            <a:endParaRPr lang="en-US" sz="3600" b="1" i="0" u="none" strike="noStrike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1下列选项对公式认识正确的是</a:t>
            </a:r>
            <a:r>
              <a:rPr lang="zh-CN" altLang="en-US" dirty="0">
                <a:sym typeface="+mn-ea"/>
              </a:rPr>
              <a:t>( )</a:t>
            </a:r>
            <a:endParaRPr lang="zh-CN" altLang="en-US" dirty="0">
              <a:sym typeface="+mn-ea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screenshot_20260125_12383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1799590"/>
            <a:ext cx="12192000" cy="22821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2下列各图的线圈中能产生感应电流的是</a:t>
            </a:r>
            <a:r>
              <a:rPr lang="zh-CN" altLang="en-US" dirty="0">
                <a:sym typeface="+mn-ea"/>
              </a:rPr>
              <a:t>( )</a:t>
            </a:r>
            <a:endParaRPr lang="zh-CN" altLang="en-US" dirty="0">
              <a:sym typeface="+mn-ea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or 5"/>
          <p:cNvCxnSpPr/>
          <p:nvPr/>
        </p:nvCxnSpPr>
        <p:spPr>
          <a:xfrm rot="-4092">
            <a:off x="762004" y="1263650"/>
            <a:ext cx="10668000" cy="12700"/>
          </a:xfrm>
          <a:prstGeom prst="straightConnector1">
            <a:avLst/>
          </a:prstGeom>
          <a:solidFill>
            <a:schemeClr val="accent1">
              <a:alpha val="100000"/>
            </a:schemeClr>
          </a:solidFill>
          <a:ln w="12700" cap="flat" cmpd="sng">
            <a:solidFill>
              <a:schemeClr val="accent2"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>
            <p:custDataLst>
              <p:tags r:id="rId1"/>
            </p:custDataLst>
          </p:nvPr>
        </p:nvSpPr>
        <p:spPr>
          <a:xfrm>
            <a:off x="604520" y="215265"/>
            <a:ext cx="10873105" cy="259016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>
            <a:normAutofit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3在如图所示的等量异种点电荷的电场中,a､ b 两点在两电荷连线的中垂线上,关于这两点的场强 E 和电势 φ ,下列判断正确的是()</a:t>
            </a:r>
            <a:endParaRPr lang="en-US" sz="36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>
            <p:custDataLst>
              <p:tags r:id="rId2"/>
            </p:custDataLst>
          </p:nvPr>
        </p:nvSpPr>
        <p:spPr>
          <a:xfrm>
            <a:off x="825500" y="2692400"/>
            <a:ext cx="304800" cy="30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12700" cap="flat" cmpd="sng">
            <a:solidFill>
              <a:srgbClr val="00C4FF">
                <a:alpha val="10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A</a:t>
            </a:r>
            <a:endParaRPr lang="en-US" sz="28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>
            <p:custDataLst>
              <p:tags r:id="rId3"/>
            </p:custDataLst>
          </p:nvPr>
        </p:nvSpPr>
        <p:spPr>
          <a:xfrm>
            <a:off x="1282700" y="2692400"/>
            <a:ext cx="482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chemeClr val="accent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Eₐ &gt; E</a:t>
            </a:r>
            <a:r>
              <a:rPr lang="en-US" sz="3200" b="1" i="0" u="none" strike="noStrike" baseline="-25000">
                <a:solidFill>
                  <a:schemeClr val="accent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b</a:t>
            </a:r>
            <a:endParaRPr lang="en-US" sz="3200" b="1" i="0" u="none" strike="noStrike" baseline="-25000">
              <a:solidFill>
                <a:schemeClr val="accent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>
            <p:custDataLst>
              <p:tags r:id="rId4"/>
            </p:custDataLst>
          </p:nvPr>
        </p:nvSpPr>
        <p:spPr>
          <a:xfrm>
            <a:off x="825500" y="3327400"/>
            <a:ext cx="304800" cy="30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12700" cap="flat" cmpd="sng">
            <a:solidFill>
              <a:srgbClr val="00C4FF">
                <a:alpha val="10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B</a:t>
            </a:r>
            <a:endParaRPr lang="en-US" sz="28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>
            <p:custDataLst>
              <p:tags r:id="rId5"/>
            </p:custDataLst>
          </p:nvPr>
        </p:nvSpPr>
        <p:spPr>
          <a:xfrm>
            <a:off x="1282700" y="3327400"/>
            <a:ext cx="482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chemeClr val="accent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Eₐ &lt; E</a:t>
            </a:r>
            <a:r>
              <a:rPr lang="en-US" sz="3200" b="1" i="0" u="none" strike="noStrike" baseline="-25000">
                <a:solidFill>
                  <a:schemeClr val="accent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b</a:t>
            </a:r>
            <a:endParaRPr lang="en-US" sz="3200" b="1" i="0" u="none" strike="noStrike" baseline="-25000">
              <a:solidFill>
                <a:schemeClr val="accent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>
            <p:custDataLst>
              <p:tags r:id="rId6"/>
            </p:custDataLst>
          </p:nvPr>
        </p:nvSpPr>
        <p:spPr>
          <a:xfrm>
            <a:off x="825500" y="3962400"/>
            <a:ext cx="304800" cy="30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12700" cap="flat" cmpd="sng">
            <a:solidFill>
              <a:srgbClr val="00C4FF">
                <a:alpha val="10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C</a:t>
            </a:r>
            <a:endParaRPr lang="en-US" sz="28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>
            <p:custDataLst>
              <p:tags r:id="rId7"/>
            </p:custDataLst>
          </p:nvPr>
        </p:nvSpPr>
        <p:spPr>
          <a:xfrm>
            <a:off x="1282700" y="3962400"/>
            <a:ext cx="482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chemeClr val="accent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φₐ &gt; φ</a:t>
            </a:r>
            <a:r>
              <a:rPr lang="en-US" sz="3200" b="1" i="0" u="none" strike="noStrike" baseline="-25000">
                <a:solidFill>
                  <a:schemeClr val="accent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b</a:t>
            </a:r>
            <a:endParaRPr lang="en-US" sz="3200" b="1" i="0" u="none" strike="noStrike" baseline="-25000">
              <a:solidFill>
                <a:schemeClr val="accent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AutoShape 14"/>
          <p:cNvSpPr/>
          <p:nvPr>
            <p:custDataLst>
              <p:tags r:id="rId8"/>
            </p:custDataLst>
          </p:nvPr>
        </p:nvSpPr>
        <p:spPr>
          <a:xfrm>
            <a:off x="825500" y="4597400"/>
            <a:ext cx="304800" cy="30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12700" cap="flat" cmpd="sng">
            <a:solidFill>
              <a:srgbClr val="00C4FF">
                <a:alpha val="10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D</a:t>
            </a:r>
            <a:endParaRPr lang="en-US" sz="28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AutoShape 15"/>
          <p:cNvSpPr/>
          <p:nvPr>
            <p:custDataLst>
              <p:tags r:id="rId9"/>
            </p:custDataLst>
          </p:nvPr>
        </p:nvSpPr>
        <p:spPr>
          <a:xfrm>
            <a:off x="1282700" y="4597400"/>
            <a:ext cx="482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chemeClr val="accent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φₐ &lt; φ</a:t>
            </a:r>
            <a:r>
              <a:rPr lang="en-US" sz="3200" b="1" i="0" u="none" strike="noStrike" baseline="-25000">
                <a:solidFill>
                  <a:schemeClr val="accent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b</a:t>
            </a:r>
            <a:endParaRPr lang="en-US" sz="3200" b="1" i="0" u="none" strike="noStrike" baseline="-25000">
              <a:solidFill>
                <a:schemeClr val="accent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22" name="IM 14"/>
          <p:cNvPicPr/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919855" y="2299335"/>
            <a:ext cx="4196715" cy="2863215"/>
          </a:xfrm>
          <a:prstGeom prst="rect">
            <a:avLst/>
          </a:prstGeom>
        </p:spPr>
      </p:pic>
    </p:spTree>
    <p:custDataLst>
      <p:tags r:id="rId1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"/>
          <p:cNvSpPr/>
          <p:nvPr>
            <p:custDataLst>
              <p:tags r:id="rId1"/>
            </p:custDataLst>
          </p:nvPr>
        </p:nvSpPr>
        <p:spPr>
          <a:xfrm>
            <a:off x="372110" y="254000"/>
            <a:ext cx="11580495" cy="298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>
            <a:normAutofit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4在水平向右的匀强磁场中,一根通电长直导线垂直于纸面放置,电流的方向向里｡ a ､ b ､ c ､ d 是以直导线为圆心的同一圆周上的四点,在这四点中(  )</a:t>
            </a:r>
            <a:endParaRPr lang="en-US" sz="40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>
            <p:custDataLst>
              <p:tags r:id="rId2"/>
            </p:custDataLst>
          </p:nvPr>
        </p:nvSpPr>
        <p:spPr>
          <a:xfrm>
            <a:off x="506730" y="3545840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0" i="0" u="none" strike="noStrike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B. a ､ c 两点的磁感应强度相同</a:t>
            </a:r>
            <a:endParaRPr lang="en-US" sz="3600" b="0" i="0" u="none" strike="noStrike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>
            <p:custDataLst>
              <p:tags r:id="rId3"/>
            </p:custDataLst>
          </p:nvPr>
        </p:nvSpPr>
        <p:spPr>
          <a:xfrm>
            <a:off x="506730" y="4197350"/>
            <a:ext cx="1068197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C. c 点的磁感应强度最大</a:t>
            </a:r>
            <a:endParaRPr lang="en-US" sz="3600" b="1" i="0" u="none" strike="noStrike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>
            <p:custDataLst>
              <p:tags r:id="rId4"/>
            </p:custDataLst>
          </p:nvPr>
        </p:nvSpPr>
        <p:spPr>
          <a:xfrm>
            <a:off x="520700" y="4871720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0" i="0" u="none" strike="noStrike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D. d 点的磁感应强度最大</a:t>
            </a:r>
            <a:endParaRPr lang="en-US" sz="3600" b="0" i="0" u="none" strike="noStrike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AutoShape 7"/>
          <p:cNvSpPr/>
          <p:nvPr>
            <p:custDataLst>
              <p:tags r:id="rId5"/>
            </p:custDataLst>
          </p:nvPr>
        </p:nvSpPr>
        <p:spPr>
          <a:xfrm>
            <a:off x="506730" y="2857500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0" i="0" u="none" strike="noStrike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A. b ､ d 两点的磁感应强度相同</a:t>
            </a:r>
            <a:endParaRPr lang="en-US" sz="3600" b="0" i="0" u="none" strike="noStrike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23" name="IM 18"/>
          <p:cNvPicPr/>
          <p:nvPr/>
        </p:nvPicPr>
        <p:blipFill>
          <a:blip r:embed="rId6"/>
          <a:stretch>
            <a:fillRect/>
          </a:stretch>
        </p:blipFill>
        <p:spPr>
          <a:xfrm>
            <a:off x="7110730" y="2734310"/>
            <a:ext cx="3796665" cy="2808605"/>
          </a:xfrm>
          <a:prstGeom prst="rect">
            <a:avLst/>
          </a:prstGeom>
        </p:spPr>
      </p:pic>
      <p:sp>
        <p:nvSpPr>
          <p:cNvPr id="24" name="AutoShape 10"/>
          <p:cNvSpPr/>
          <p:nvPr/>
        </p:nvSpPr>
        <p:spPr>
          <a:xfrm>
            <a:off x="520700" y="4869180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0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D. d 点的磁感应强度最大</a:t>
            </a:r>
            <a:endParaRPr lang="en-US" sz="3600" b="0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5" name="AutoShape 7"/>
          <p:cNvSpPr/>
          <p:nvPr/>
        </p:nvSpPr>
        <p:spPr>
          <a:xfrm>
            <a:off x="506730" y="2854960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0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A. b ､ d 两点的磁感应强度相同</a:t>
            </a:r>
            <a:endParaRPr lang="en-US" sz="3600" b="0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"/>
          <p:cNvSpPr/>
          <p:nvPr>
            <p:custDataLst>
              <p:tags r:id="rId1"/>
            </p:custDataLst>
          </p:nvPr>
        </p:nvSpPr>
        <p:spPr>
          <a:xfrm>
            <a:off x="245745" y="155575"/>
            <a:ext cx="11666855" cy="251142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5电动机M 与灯泡L 串联在电路中,M 的线圈电阻为2 Ω ,电源的电动势为16V､内阻为1 Ω ,灯泡电阻为5 Ω ｡闭合开关S 后,M 正常运转,M 线圈上产生的热功率为2W,V 为理想电压表,则( )</a:t>
            </a:r>
            <a:endParaRPr lang="en-US" sz="40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>
            <p:custDataLst>
              <p:tags r:id="rId2"/>
            </p:custDataLst>
          </p:nvPr>
        </p:nvSpPr>
        <p:spPr>
          <a:xfrm>
            <a:off x="405130" y="3354070"/>
            <a:ext cx="965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4400" b="1" i="0" u="none" strike="noStrike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A. 电压表示数为2 v</a:t>
            </a:r>
            <a:endParaRPr lang="en-US" sz="4400" b="1" i="0" u="none" strike="noStrike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>
            <p:custDataLst>
              <p:tags r:id="rId3"/>
            </p:custDataLst>
          </p:nvPr>
        </p:nvSpPr>
        <p:spPr>
          <a:xfrm>
            <a:off x="405130" y="3989070"/>
            <a:ext cx="965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4400" b="1" i="0" u="none" strike="noStrike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B. 电动机的输出功率为8 w</a:t>
            </a:r>
            <a:endParaRPr lang="en-US" sz="4400" b="1" i="0" u="none" strike="noStrike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>
            <p:custDataLst>
              <p:tags r:id="rId4"/>
            </p:custDataLst>
          </p:nvPr>
        </p:nvSpPr>
        <p:spPr>
          <a:xfrm>
            <a:off x="405130" y="4624070"/>
            <a:ext cx="965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4400" b="1" i="0" u="none" strike="noStrike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C. 电源的输出功率为16 w </a:t>
            </a:r>
            <a:endParaRPr lang="en-US" sz="4400" b="1" i="0" u="none" strike="noStrike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AutoShape 14"/>
          <p:cNvSpPr/>
          <p:nvPr>
            <p:custDataLst>
              <p:tags r:id="rId5"/>
            </p:custDataLst>
          </p:nvPr>
        </p:nvSpPr>
        <p:spPr>
          <a:xfrm>
            <a:off x="405130" y="5259070"/>
            <a:ext cx="965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4400" b="1" i="0" u="none" strike="noStrike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D. 电源的效率为87.5%</a:t>
            </a:r>
            <a:endParaRPr lang="en-US" sz="4400" b="1" i="0" u="none" strike="noStrike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20" name="IM 20"/>
          <p:cNvPicPr/>
          <p:nvPr/>
        </p:nvPicPr>
        <p:blipFill>
          <a:blip r:embed="rId6"/>
          <a:stretch>
            <a:fillRect/>
          </a:stretch>
        </p:blipFill>
        <p:spPr>
          <a:xfrm>
            <a:off x="7450455" y="2858135"/>
            <a:ext cx="3938270" cy="278193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"/>
          <p:cNvSpPr/>
          <p:nvPr>
            <p:custDataLst>
              <p:tags r:id="rId1"/>
            </p:custDataLst>
          </p:nvPr>
        </p:nvSpPr>
        <p:spPr>
          <a:xfrm>
            <a:off x="345440" y="0"/>
            <a:ext cx="11610975" cy="246634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6</a:t>
            </a:r>
            <a:r>
              <a:rPr lang="en-US" sz="36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沿x 轴正方向的电场,电场强度 E 与位置 x 的关系如图.取x=x</a:t>
            </a:r>
            <a:r>
              <a:rPr lang="en-US" sz="3600" b="1" baseline="-25000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0</a:t>
            </a:r>
            <a:r>
              <a:rPr lang="en-US" sz="36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处的电势为零,一质量为m ､电荷量为 +q 的粒子仅在电场力作用下从 x=0 处由静止开始运动,</a:t>
            </a:r>
            <a:endParaRPr lang="en-US" sz="36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>
            <p:custDataLst>
              <p:tags r:id="rId2"/>
            </p:custDataLst>
          </p:nvPr>
        </p:nvSpPr>
        <p:spPr>
          <a:xfrm>
            <a:off x="522605" y="2154555"/>
            <a:ext cx="10474960" cy="93789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A.该粒子在 x=x</a:t>
            </a:r>
            <a:r>
              <a:rPr lang="en-US" sz="3200" b="1" baseline="-25000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0</a:t>
            </a:r>
            <a:r>
              <a:rPr 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到x=2x</a:t>
            </a:r>
            <a:r>
              <a:rPr lang="en-US" sz="3200" b="1" baseline="-25000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0</a:t>
            </a:r>
            <a:r>
              <a:rPr 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的过程中做匀加速运动</a:t>
            </a:r>
            <a:endParaRPr lang="en-US" sz="32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>
            <p:custDataLst>
              <p:tags r:id="rId3"/>
            </p:custDataLst>
          </p:nvPr>
        </p:nvSpPr>
        <p:spPr>
          <a:xfrm>
            <a:off x="522605" y="3092450"/>
            <a:ext cx="9906000" cy="61277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B.x=0 处的电势为-E</a:t>
            </a:r>
            <a:r>
              <a:rPr lang="en-US" sz="3200" b="1" baseline="-25000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0</a:t>
            </a:r>
            <a:r>
              <a:rPr 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x₀</a:t>
            </a:r>
            <a:endParaRPr lang="en-US" sz="32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AutoShape 12"/>
              <p:cNvSpPr/>
              <p:nvPr>
                <p:custDataLst>
                  <p:tags r:id="rId4"/>
                </p:custDataLst>
              </p:nvPr>
            </p:nvSpPr>
            <p:spPr>
              <a:xfrm>
                <a:off x="522605" y="3991610"/>
                <a:ext cx="7248525" cy="577850"/>
              </a:xfrm>
              <a:prstGeom prst="rect">
                <a:avLst/>
              </a:prstGeom>
              <a:noFill/>
              <a:ln w="12700" cap="flat" cmpd="sng">
                <a:noFill/>
                <a:prstDash val="solid"/>
                <a:round/>
              </a:ln>
            </p:spPr>
            <p:txBody>
              <a:bodyPr vert="horz" wrap="square" lIns="0" tIns="0" rIns="0" bIns="0" rtlCol="0" anchor="ctr" anchorCtr="0"/>
              <a:lstStyle/>
              <a:p>
                <a:pPr indent="0" algn="l">
                  <a:lnSpc>
                    <a:spcPct val="125000"/>
                  </a:lnSpc>
                  <a:defRPr/>
                </a:pPr>
                <a:r>
                  <a:rPr lang="en-US" sz="3200" b="1" i="0" u="none" strike="noStrike">
                    <a:solidFill>
                      <a:schemeClr val="tx1"/>
                    </a:solidFill>
                    <a:latin typeface="+mn-lt"/>
                    <a:ea typeface="+mn-ea"/>
                    <a:cs typeface="Noto Sans SC" panose="020B0200000000000000" charset="-122"/>
                    <a:sym typeface="Noto Sans SC" panose="020B0200000000000000" charset="-122"/>
                  </a:rPr>
                  <a:t>C.该粒子在 x=2x</a:t>
                </a:r>
                <a:r>
                  <a:rPr lang="en-US" sz="3200" b="1" baseline="-25000">
                    <a:solidFill>
                      <a:schemeClr val="tx1"/>
                    </a:solidFill>
                    <a:latin typeface="+mn-lt"/>
                    <a:ea typeface="+mn-ea"/>
                    <a:cs typeface="Noto Sans SC" panose="020B0200000000000000" charset="-122"/>
                    <a:sym typeface="Noto Sans SC" panose="020B0200000000000000" charset="-122"/>
                  </a:rPr>
                  <a:t>0</a:t>
                </a:r>
                <a:r>
                  <a:rPr lang="en-US" sz="3200" b="1" i="0" u="none" strike="noStrike">
                    <a:solidFill>
                      <a:schemeClr val="tx1"/>
                    </a:solidFill>
                    <a:latin typeface="+mn-lt"/>
                    <a:ea typeface="+mn-ea"/>
                    <a:cs typeface="Noto Sans SC" panose="020B0200000000000000" charset="-122"/>
                    <a:sym typeface="Noto Sans SC" panose="020B0200000000000000" charset="-122"/>
                  </a:rPr>
                  <a:t> 处的动能为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u="none" strike="noStrike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+mn-ea"/>
                            <a:cs typeface="Cambria Math" panose="02040503050406030204" charset="0"/>
                            <a:sym typeface="Noto Sans SC" panose="020B0200000000000000" charset="-122"/>
                          </a:rPr>
                        </m:ctrlPr>
                      </m:fPr>
                      <m:num>
                        <m:r>
                          <a:rPr lang="en-US" sz="3200" b="1" i="1" u="none" strike="noStrike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+mn-ea"/>
                            <a:cs typeface="Cambria Math" panose="02040503050406030204" charset="0"/>
                            <a:sym typeface="Noto Sans SC" panose="020B0200000000000000" charset="-122"/>
                          </a:rPr>
                          <m:t>𝟑</m:t>
                        </m:r>
                      </m:num>
                      <m:den>
                        <m:r>
                          <a:rPr lang="en-US" sz="3200" b="1" i="1" u="none" strike="noStrike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+mn-ea"/>
                            <a:cs typeface="Cambria Math" panose="02040503050406030204" charset="0"/>
                            <a:sym typeface="Noto Sans SC" panose="020B0200000000000000" charset="-122"/>
                          </a:rPr>
                          <m:t>𝟐</m:t>
                        </m:r>
                      </m:den>
                    </m:f>
                    <m:r>
                      <a:rPr lang="en-US" sz="3200" b="1" i="0" u="none" strike="noStrike">
                        <a:solidFill>
                          <a:schemeClr val="tx1"/>
                        </a:solidFill>
                        <a:latin typeface="Cambria Math" panose="02040503050406030204" charset="0"/>
                        <a:ea typeface="+mn-ea"/>
                        <a:cs typeface="Cambria Math" panose="02040503050406030204" charset="0"/>
                        <a:sym typeface="Noto Sans SC" panose="020B0200000000000000" charset="-122"/>
                      </a:rPr>
                      <m:t>𝐪𝐄</m:t>
                    </m:r>
                    <m:r>
                      <a:rPr lang="en-US" sz="3200" b="1" baseline="-25000">
                        <a:solidFill>
                          <a:schemeClr val="tx1"/>
                        </a:solidFill>
                        <a:latin typeface="Cambria Math" panose="02040503050406030204" charset="0"/>
                        <a:ea typeface="+mn-ea"/>
                        <a:cs typeface="Cambria Math" panose="02040503050406030204" charset="0"/>
                        <a:sym typeface="Noto Sans SC" panose="020B0200000000000000" charset="-122"/>
                      </a:rPr>
                      <m:t>𝟎</m:t>
                    </m:r>
                    <m:r>
                      <a:rPr lang="en-US" sz="3200" b="1" i="0" u="none" strike="noStrike">
                        <a:solidFill>
                          <a:schemeClr val="tx1"/>
                        </a:solidFill>
                        <a:latin typeface="Cambria Math" panose="02040503050406030204" charset="0"/>
                        <a:ea typeface="+mn-ea"/>
                        <a:cs typeface="Cambria Math" panose="02040503050406030204" charset="0"/>
                        <a:sym typeface="Noto Sans SC" panose="020B0200000000000000" charset="-122"/>
                      </a:rPr>
                      <m:t>𝐱</m:t>
                    </m:r>
                    <m:r>
                      <a:rPr lang="en-US" sz="3200" b="1" i="0" u="none" strike="noStrike">
                        <a:solidFill>
                          <a:schemeClr val="tx1"/>
                        </a:solidFill>
                        <a:latin typeface="Cambria Math" panose="02040503050406030204" charset="0"/>
                        <a:ea typeface="+mn-ea"/>
                        <a:cs typeface="Cambria Math" panose="02040503050406030204" charset="0"/>
                        <a:sym typeface="Noto Sans SC" panose="020B0200000000000000" charset="-122"/>
                      </a:rPr>
                      <m:t>₀</m:t>
                    </m:r>
                  </m:oMath>
                </a14:m>
                <a:endParaRPr lang="en-US" sz="3200" b="1" i="0" u="none" strike="noStrike">
                  <a:solidFill>
                    <a:schemeClr val="tx1"/>
                  </a:solidFill>
                  <a:latin typeface="+mn-lt"/>
                  <a:ea typeface="+mn-ea"/>
                  <a:cs typeface="Noto Sans SC" panose="020B0200000000000000" charset="-122"/>
                  <a:sym typeface="Noto Sans SC" panose="020B0200000000000000" charset="-122"/>
                </a:endParaRPr>
              </a:p>
            </p:txBody>
          </p:sp>
        </mc:Choice>
        <mc:Fallback>
          <p:sp>
            <p:nvSpPr>
              <p:cNvPr id="12" name="AutoShape 12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522605" y="3991610"/>
                <a:ext cx="7248525" cy="577850"/>
              </a:xfrm>
              <a:prstGeom prst="rect">
                <a:avLst/>
              </a:prstGeom>
              <a:blipFill rotWithShape="1">
                <a:blip r:embed="rId6"/>
                <a:stretch>
                  <a:fillRect t="-31758" b="-31978"/>
                </a:stretch>
              </a:blipFill>
              <a:ln w="12700" cap="flat" cmpd="sng">
                <a:noFill/>
                <a:prstDash val="solid"/>
                <a:round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AutoShape 14"/>
              <p:cNvSpPr/>
              <p:nvPr>
                <p:custDataLst>
                  <p:tags r:id="rId7"/>
                </p:custDataLst>
              </p:nvPr>
            </p:nvSpPr>
            <p:spPr>
              <a:xfrm>
                <a:off x="522605" y="5099685"/>
                <a:ext cx="11334115" cy="953135"/>
              </a:xfrm>
              <a:prstGeom prst="rect">
                <a:avLst/>
              </a:prstGeom>
              <a:noFill/>
              <a:ln w="12700" cap="flat" cmpd="sng">
                <a:noFill/>
                <a:prstDash val="solid"/>
                <a:round/>
              </a:ln>
            </p:spPr>
            <p:txBody>
              <a:bodyPr vert="horz" wrap="square" lIns="0" tIns="0" rIns="0" bIns="0" rtlCol="0" anchor="ctr" anchorCtr="0"/>
              <a:lstStyle/>
              <a:p>
                <a:pPr indent="0" algn="l">
                  <a:lnSpc>
                    <a:spcPct val="125000"/>
                  </a:lnSpc>
                  <a:defRPr/>
                </a:pPr>
                <a:r>
                  <a:rPr lang="en-US" sz="3200" b="1" i="0" u="none" strike="noStrike">
                    <a:solidFill>
                      <a:schemeClr val="tx1"/>
                    </a:solidFill>
                    <a:latin typeface="+mn-lt"/>
                    <a:ea typeface="+mn-ea"/>
                    <a:cs typeface="Noto Sans SC" panose="020B0200000000000000" charset="-122"/>
                    <a:sym typeface="Noto Sans SC" panose="020B0200000000000000" charset="-122"/>
                  </a:rPr>
                  <a:t>D.该粒子在 x=x</a:t>
                </a:r>
                <a:r>
                  <a:rPr lang="en-US" sz="3200" b="1" baseline="-25000">
                    <a:solidFill>
                      <a:schemeClr val="tx1"/>
                    </a:solidFill>
                    <a:latin typeface="+mn-lt"/>
                    <a:ea typeface="+mn-ea"/>
                    <a:cs typeface="Noto Sans SC" panose="020B0200000000000000" charset="-122"/>
                    <a:sym typeface="Noto Sans SC" panose="020B0200000000000000" charset="-122"/>
                  </a:rPr>
                  <a:t>0</a:t>
                </a:r>
                <a:r>
                  <a:rPr lang="en-US" sz="3200" b="1" i="0" u="none" strike="noStrike">
                    <a:solidFill>
                      <a:schemeClr val="tx1"/>
                    </a:solidFill>
                    <a:latin typeface="+mn-lt"/>
                    <a:ea typeface="+mn-ea"/>
                    <a:cs typeface="Noto Sans SC" panose="020B0200000000000000" charset="-122"/>
                    <a:sym typeface="Noto Sans SC" panose="020B0200000000000000" charset="-122"/>
                  </a:rPr>
                  <a:t> 到 x=2x</a:t>
                </a:r>
                <a:r>
                  <a:rPr lang="en-US" sz="3200" b="1" baseline="-25000">
                    <a:solidFill>
                      <a:schemeClr val="tx1"/>
                    </a:solidFill>
                    <a:latin typeface="+mn-lt"/>
                    <a:ea typeface="+mn-ea"/>
                    <a:cs typeface="Noto Sans SC" panose="020B0200000000000000" charset="-122"/>
                    <a:sym typeface="Noto Sans SC" panose="020B0200000000000000" charset="-122"/>
                  </a:rPr>
                  <a:t>0</a:t>
                </a:r>
                <a:r>
                  <a:rPr lang="en-US" sz="3200" b="1" i="0" u="none" strike="noStrike">
                    <a:solidFill>
                      <a:schemeClr val="tx1"/>
                    </a:solidFill>
                    <a:latin typeface="+mn-lt"/>
                    <a:ea typeface="+mn-ea"/>
                    <a:cs typeface="Noto Sans SC" panose="020B0200000000000000" charset="-122"/>
                    <a:sym typeface="Noto Sans SC" panose="020B0200000000000000" charset="-122"/>
                  </a:rPr>
                  <a:t> 的过程中克服电场力做功为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u="none" strike="noStrike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+mn-ea"/>
                            <a:cs typeface="Cambria Math" panose="02040503050406030204" charset="0"/>
                            <a:sym typeface="Noto Sans SC" panose="020B0200000000000000" charset="-122"/>
                          </a:rPr>
                        </m:ctrlPr>
                      </m:fPr>
                      <m:num>
                        <m:r>
                          <a:rPr lang="en-US" sz="3200" b="1" i="1" u="none" strike="noStrike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+mn-ea"/>
                            <a:cs typeface="Cambria Math" panose="02040503050406030204" charset="0"/>
                            <a:sym typeface="Noto Sans SC" panose="020B0200000000000000" charset="-122"/>
                          </a:rPr>
                          <m:t>𝟏</m:t>
                        </m:r>
                      </m:num>
                      <m:den>
                        <m:r>
                          <a:rPr lang="en-US" sz="3200" b="1" i="1" u="none" strike="noStrike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+mn-ea"/>
                            <a:cs typeface="Cambria Math" panose="02040503050406030204" charset="0"/>
                            <a:sym typeface="Noto Sans SC" panose="020B0200000000000000" charset="-122"/>
                          </a:rPr>
                          <m:t>𝟐</m:t>
                        </m:r>
                      </m:den>
                    </m:f>
                    <m:r>
                      <a:rPr lang="en-US" sz="32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Noto Sans SC" panose="020B0200000000000000" charset="-122"/>
                        <a:sym typeface="Noto Sans SC" panose="020B0200000000000000" charset="-122"/>
                      </a:rPr>
                      <m:t>qE</m:t>
                    </m:r>
                    <m:r>
                      <a:rPr lang="en-US" sz="3200" b="1" baseline="-25000">
                        <a:solidFill>
                          <a:schemeClr val="tx1"/>
                        </a:solidFill>
                        <a:latin typeface="+mn-lt"/>
                        <a:ea typeface="+mn-ea"/>
                        <a:cs typeface="Noto Sans SC" panose="020B0200000000000000" charset="-122"/>
                        <a:sym typeface="Noto Sans SC" panose="020B0200000000000000" charset="-122"/>
                      </a:rPr>
                      <m:t>0</m:t>
                    </m:r>
                    <m:r>
                      <a:rPr lang="en-US" sz="32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Noto Sans SC" panose="020B0200000000000000" charset="-122"/>
                        <a:sym typeface="Noto Sans SC" panose="020B0200000000000000" charset="-122"/>
                      </a:rPr>
                      <m:t>x₀</m:t>
                    </m:r>
                  </m:oMath>
                </a14:m>
                <a:endParaRPr lang="en-US" sz="3200" b="1" i="0" u="none" strike="noStrike">
                  <a:solidFill>
                    <a:schemeClr val="tx1"/>
                  </a:solidFill>
                  <a:latin typeface="+mn-lt"/>
                  <a:ea typeface="+mn-ea"/>
                  <a:cs typeface="Noto Sans SC" panose="020B0200000000000000" charset="-122"/>
                  <a:sym typeface="Noto Sans SC" panose="020B0200000000000000" charset="-122"/>
                </a:endParaRPr>
              </a:p>
              <a:p>
                <a:pPr indent="0" algn="l">
                  <a:lnSpc>
                    <a:spcPct val="125000"/>
                  </a:lnSpc>
                  <a:defRPr/>
                </a:pPr>
                <a:endParaRPr lang="en-US" sz="3200" b="1" i="0" u="none" strike="noStrike">
                  <a:solidFill>
                    <a:schemeClr val="tx1"/>
                  </a:solidFill>
                  <a:latin typeface="+mn-lt"/>
                  <a:ea typeface="+mn-ea"/>
                  <a:cs typeface="Noto Sans SC" panose="020B0200000000000000" charset="-122"/>
                  <a:sym typeface="Noto Sans SC" panose="020B0200000000000000" charset="-122"/>
                </a:endParaRPr>
              </a:p>
            </p:txBody>
          </p:sp>
        </mc:Choice>
        <mc:Fallback>
          <p:sp>
            <p:nvSpPr>
              <p:cNvPr id="14" name="AutoShape 14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8"/>
                </p:custDataLst>
              </p:nvPr>
            </p:nvSpPr>
            <p:spPr>
              <a:xfrm>
                <a:off x="522605" y="5099685"/>
                <a:ext cx="11334115" cy="953135"/>
              </a:xfrm>
              <a:prstGeom prst="rect">
                <a:avLst/>
              </a:prstGeom>
              <a:blipFill rotWithShape="1">
                <a:blip r:embed="rId9"/>
                <a:stretch>
                  <a:fillRect t="-27315" b="-27382"/>
                </a:stretch>
              </a:blipFill>
              <a:ln w="12700" cap="flat" cmpd="sng">
                <a:noFill/>
                <a:prstDash val="solid"/>
                <a:round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IM 22"/>
          <p:cNvPicPr/>
          <p:nvPr/>
        </p:nvPicPr>
        <p:blipFill>
          <a:blip r:embed="rId10"/>
          <a:stretch>
            <a:fillRect/>
          </a:stretch>
        </p:blipFill>
        <p:spPr>
          <a:xfrm>
            <a:off x="7916545" y="3277235"/>
            <a:ext cx="3348990" cy="1637665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"/>
          <p:cNvSpPr/>
          <p:nvPr>
            <p:custDataLst>
              <p:tags r:id="rId1"/>
            </p:custDataLst>
          </p:nvPr>
        </p:nvSpPr>
        <p:spPr>
          <a:xfrm>
            <a:off x="368300" y="209550"/>
            <a:ext cx="11557635" cy="259461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7一带正电的金属板和一个带负电的放电极形成电场,实线为它们之间的电场线,虚线为一带电烟尘颗粒的运动轨迹, a</a:t>
            </a:r>
            <a:r>
              <a:rPr lang="zh-CN" altLang="en-US" sz="40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、</a:t>
            </a:r>
            <a:r>
              <a:rPr lang="en-US" sz="40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b 是轨迹上的两点｡不计重力</a:t>
            </a:r>
            <a:endParaRPr lang="en-US" sz="40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>
            <p:custDataLst>
              <p:tags r:id="rId2"/>
            </p:custDataLst>
          </p:nvPr>
        </p:nvSpPr>
        <p:spPr>
          <a:xfrm>
            <a:off x="368300" y="3015615"/>
            <a:ext cx="6760210" cy="39814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A.烟尘颗粒带正电</a:t>
            </a:r>
            <a:endParaRPr lang="en-US" sz="32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>
            <p:custDataLst>
              <p:tags r:id="rId3"/>
            </p:custDataLst>
          </p:nvPr>
        </p:nvSpPr>
        <p:spPr>
          <a:xfrm>
            <a:off x="368300" y="3625215"/>
            <a:ext cx="6760210" cy="72136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>
            <a:normAutofit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B.a点电势高于 b 点电势</a:t>
            </a:r>
            <a:endParaRPr lang="en-US" sz="32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>
            <p:custDataLst>
              <p:tags r:id="rId4"/>
            </p:custDataLst>
          </p:nvPr>
        </p:nvSpPr>
        <p:spPr>
          <a:xfrm>
            <a:off x="368300" y="4253230"/>
            <a:ext cx="10652125" cy="133286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>
            <a:normAutofit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C.烟尘颗粒在 a 点的加速度小于在 b 点的加速度</a:t>
            </a:r>
            <a:endParaRPr lang="en-US" sz="32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AutoShape 14"/>
          <p:cNvSpPr/>
          <p:nvPr>
            <p:custDataLst>
              <p:tags r:id="rId5"/>
            </p:custDataLst>
          </p:nvPr>
        </p:nvSpPr>
        <p:spPr>
          <a:xfrm>
            <a:off x="368300" y="5255895"/>
            <a:ext cx="11221085" cy="72072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>
            <a:normAutofit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D.烟尘颗粒在 a 点的电势能小于在 b 点的电势能</a:t>
            </a:r>
            <a:endParaRPr lang="en-US" sz="32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15" name="Connector 15"/>
          <p:cNvCxnSpPr/>
          <p:nvPr/>
        </p:nvCxnSpPr>
        <p:spPr>
          <a:xfrm>
            <a:off x="368300" y="5492750"/>
            <a:ext cx="7279005" cy="75565"/>
          </a:xfrm>
          <a:prstGeom prst="straightConnector1">
            <a:avLst/>
          </a:prstGeom>
          <a:solidFill>
            <a:schemeClr val="accent1">
              <a:alpha val="100000"/>
            </a:schemeClr>
          </a:solidFill>
          <a:ln w="12700" cap="flat" cmpd="sng">
            <a:solidFill>
              <a:schemeClr val="accent2">
                <a:alpha val="20000"/>
              </a:schemeClr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28" name="IM 28"/>
          <p:cNvPicPr/>
          <p:nvPr/>
        </p:nvPicPr>
        <p:blipFill>
          <a:blip r:embed="rId6"/>
          <a:stretch>
            <a:fillRect/>
          </a:stretch>
        </p:blipFill>
        <p:spPr>
          <a:xfrm>
            <a:off x="5743575" y="2822575"/>
            <a:ext cx="3065145" cy="152400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 30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503160" y="2781300"/>
            <a:ext cx="3994785" cy="3550285"/>
          </a:xfrm>
          <a:prstGeom prst="rect">
            <a:avLst/>
          </a:prstGeom>
        </p:spPr>
      </p:pic>
      <p:sp>
        <p:nvSpPr>
          <p:cNvPr id="6" name="AutoShape 6"/>
          <p:cNvSpPr/>
          <p:nvPr>
            <p:custDataLst>
              <p:tags r:id="rId3"/>
            </p:custDataLst>
          </p:nvPr>
        </p:nvSpPr>
        <p:spPr>
          <a:xfrm>
            <a:off x="508000" y="165100"/>
            <a:ext cx="11303000" cy="294132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44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8</a:t>
            </a:r>
            <a:r>
              <a:rPr lang="en-US" sz="40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导电性振动膜片与固定电极构成一个电容器,当振动膜片在声压的作用下运动时,两个电极间的电容发生变化,电路中电流随之变化,这样声信号就转变为电信号｡当振动膜片向左运动时,</a:t>
            </a:r>
            <a:endParaRPr lang="en-US" sz="40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>
            <p:custDataLst>
              <p:tags r:id="rId4"/>
            </p:custDataLst>
          </p:nvPr>
        </p:nvSpPr>
        <p:spPr>
          <a:xfrm>
            <a:off x="596900" y="3162300"/>
            <a:ext cx="965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A.电容器电容增大</a:t>
            </a:r>
            <a:endParaRPr lang="en-US" sz="40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>
            <p:custDataLst>
              <p:tags r:id="rId5"/>
            </p:custDataLst>
          </p:nvPr>
        </p:nvSpPr>
        <p:spPr>
          <a:xfrm>
            <a:off x="596900" y="3797300"/>
            <a:ext cx="965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B.电容器所带电荷量减小</a:t>
            </a:r>
            <a:endParaRPr lang="en-US" sz="40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>
            <p:custDataLst>
              <p:tags r:id="rId6"/>
            </p:custDataLst>
          </p:nvPr>
        </p:nvSpPr>
        <p:spPr>
          <a:xfrm>
            <a:off x="596900" y="4432300"/>
            <a:ext cx="965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C.电容器两极板间的场强增大</a:t>
            </a:r>
            <a:endParaRPr lang="en-US" sz="40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AutoShape 14"/>
          <p:cNvSpPr/>
          <p:nvPr>
            <p:custDataLst>
              <p:tags r:id="rId7"/>
            </p:custDataLst>
          </p:nvPr>
        </p:nvSpPr>
        <p:spPr>
          <a:xfrm>
            <a:off x="596900" y="5067300"/>
            <a:ext cx="965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D.电阻 R 上电流方向自左向右</a:t>
            </a:r>
            <a:endParaRPr lang="en-US" sz="40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"/>
          <p:cNvSpPr/>
          <p:nvPr>
            <p:custDataLst>
              <p:tags r:id="rId1"/>
            </p:custDataLst>
          </p:nvPr>
        </p:nvSpPr>
        <p:spPr>
          <a:xfrm>
            <a:off x="256540" y="83820"/>
            <a:ext cx="11748135" cy="190881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>
            <a:noAutofit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44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9</a:t>
            </a:r>
            <a:r>
              <a:rPr lang="en-US" altLang="zh-CN" sz="44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R</a:t>
            </a:r>
            <a:r>
              <a:rPr lang="en-US" altLang="zh-CN" sz="4400" b="1" i="0" u="none" strike="noStrike" baseline="-25000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1</a:t>
            </a:r>
            <a:r>
              <a:rPr lang="zh-CN" altLang="en-US" sz="44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､</a:t>
            </a:r>
            <a:r>
              <a:rPr lang="en-US" altLang="zh-CN" sz="44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R</a:t>
            </a:r>
            <a:r>
              <a:rPr lang="en-US" altLang="zh-CN" sz="4400" b="1" i="0" u="none" strike="noStrike" baseline="-25000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2</a:t>
            </a:r>
            <a:r>
              <a:rPr lang="zh-CN" altLang="en-US" sz="44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为定值电阻</a:t>
            </a:r>
            <a:r>
              <a:rPr lang="en-US" altLang="zh-CN" sz="44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, R</a:t>
            </a:r>
            <a:r>
              <a:rPr lang="en-US" altLang="zh-CN" sz="4400" b="1" i="0" u="none" strike="noStrike" baseline="-25000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3</a:t>
            </a:r>
            <a:r>
              <a:rPr lang="en-US" altLang="zh-CN" sz="44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</a:t>
            </a:r>
            <a:r>
              <a:rPr lang="zh-CN" altLang="en-US" sz="44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为滑动变阻器</a:t>
            </a:r>
            <a:r>
              <a:rPr lang="en-US" altLang="zh-CN" sz="44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, R</a:t>
            </a:r>
            <a:r>
              <a:rPr lang="en-US" altLang="zh-CN" sz="4400" b="1" i="0" u="none" strike="noStrike" baseline="-25000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4</a:t>
            </a:r>
            <a:r>
              <a:rPr lang="zh-CN" altLang="en-US" sz="44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为电阻箱｡闭合开关</a:t>
            </a:r>
            <a:r>
              <a:rPr lang="en-US" altLang="zh-CN" sz="44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S,</a:t>
            </a:r>
            <a:r>
              <a:rPr lang="zh-CN" altLang="en-US" sz="44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电流表读数为</a:t>
            </a:r>
            <a:r>
              <a:rPr lang="en-US" altLang="zh-CN" sz="44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I</a:t>
            </a:r>
            <a:r>
              <a:rPr lang="zh-CN" altLang="en-US" sz="44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｡会使</a:t>
            </a:r>
            <a:r>
              <a:rPr lang="en-US" altLang="zh-CN" sz="44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I </a:t>
            </a:r>
            <a:r>
              <a:rPr lang="zh-CN" altLang="en-US" sz="44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增大的</a:t>
            </a:r>
            <a:endParaRPr lang="en-US" altLang="zh-CN" sz="44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>
            <p:custDataLst>
              <p:tags r:id="rId2"/>
            </p:custDataLst>
          </p:nvPr>
        </p:nvSpPr>
        <p:spPr>
          <a:xfrm>
            <a:off x="453390" y="1902460"/>
            <a:ext cx="650367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A. </a:t>
            </a:r>
            <a:r>
              <a:rPr lang="en-US" altLang="zh-CN" sz="4000" b="1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R</a:t>
            </a:r>
            <a:r>
              <a:rPr lang="en-US" altLang="zh-CN" sz="4000" b="1" baseline="-25000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1</a:t>
            </a:r>
            <a:r>
              <a:rPr lang="en-US" sz="40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断路</a:t>
            </a:r>
            <a:endParaRPr lang="en-US" sz="40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>
            <p:custDataLst>
              <p:tags r:id="rId3"/>
            </p:custDataLst>
          </p:nvPr>
        </p:nvSpPr>
        <p:spPr>
          <a:xfrm>
            <a:off x="453390" y="2664460"/>
            <a:ext cx="650367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B. </a:t>
            </a:r>
            <a:r>
              <a:rPr lang="en-US" altLang="zh-CN" sz="4000" b="1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R</a:t>
            </a:r>
            <a:r>
              <a:rPr lang="en-US" altLang="zh-CN" sz="4000" b="1" baseline="-25000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2</a:t>
            </a:r>
            <a:r>
              <a:rPr lang="en-US" sz="40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短路</a:t>
            </a:r>
            <a:endParaRPr lang="en-US" sz="40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>
            <p:custDataLst>
              <p:tags r:id="rId4"/>
            </p:custDataLst>
          </p:nvPr>
        </p:nvSpPr>
        <p:spPr>
          <a:xfrm>
            <a:off x="453390" y="3426460"/>
            <a:ext cx="650367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C. </a:t>
            </a:r>
            <a:r>
              <a:rPr lang="en-US" altLang="zh-CN" sz="4000" b="1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R</a:t>
            </a:r>
            <a:r>
              <a:rPr lang="en-US" altLang="zh-CN" sz="4000" b="1" baseline="-25000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3</a:t>
            </a:r>
            <a:r>
              <a:rPr lang="en-US" altLang="zh-CN" sz="4000" b="1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</a:t>
            </a:r>
            <a:r>
              <a:rPr lang="en-US" sz="40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的滑片右移</a:t>
            </a:r>
            <a:endParaRPr lang="en-US" sz="40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AutoShape 14"/>
          <p:cNvSpPr/>
          <p:nvPr>
            <p:custDataLst>
              <p:tags r:id="rId5"/>
            </p:custDataLst>
          </p:nvPr>
        </p:nvSpPr>
        <p:spPr>
          <a:xfrm>
            <a:off x="453390" y="4188460"/>
            <a:ext cx="650367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D. </a:t>
            </a:r>
            <a:r>
              <a:rPr lang="en-US" altLang="zh-CN" sz="4000" b="1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R</a:t>
            </a:r>
            <a:r>
              <a:rPr lang="en-US" altLang="zh-CN" sz="4000" b="1" baseline="-25000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4</a:t>
            </a:r>
            <a:r>
              <a:rPr lang="en-US" sz="40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的电阻调大</a:t>
            </a:r>
            <a:endParaRPr lang="en-US" sz="40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32" name="IM 32"/>
          <p:cNvPicPr/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603875" y="1992630"/>
            <a:ext cx="3745865" cy="285115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"/>
          <p:cNvSpPr/>
          <p:nvPr>
            <p:custDataLst>
              <p:tags r:id="rId1"/>
            </p:custDataLst>
          </p:nvPr>
        </p:nvSpPr>
        <p:spPr>
          <a:xfrm>
            <a:off x="417195" y="170815"/>
            <a:ext cx="11329670" cy="261429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>
            <a:noAutofit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10空间存在水平向左的匀强电场,一个质量为 m ､电荷量为 +q 的小球,从 a 点以大小为 v</a:t>
            </a:r>
            <a:r>
              <a:rPr lang="en-US" sz="3600" b="1" i="0" u="none" strike="noStrike" baseline="-25000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0</a:t>
            </a:r>
            <a:r>
              <a:rPr lang="en-US" sz="36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的初速度竖直向上抛出,经过一段时间运动到与 a 点等高的 b 点,已知重力加速度大小为 g ,场强大小为 2mg/q｡下列说法正确的是( )</a:t>
            </a:r>
            <a:endParaRPr lang="en-US" sz="36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>
            <p:custDataLst>
              <p:tags r:id="rId2"/>
            </p:custDataLst>
          </p:nvPr>
        </p:nvSpPr>
        <p:spPr>
          <a:xfrm>
            <a:off x="417195" y="3265805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A.小球运动到最高点时距离 a 点的高度为 v</a:t>
            </a:r>
            <a:r>
              <a:rPr lang="en-US" sz="3600" b="1" i="0" u="none" strike="noStrike" baseline="-25000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0</a:t>
            </a:r>
            <a:r>
              <a:rPr lang="en-US" sz="36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²/(2g)</a:t>
            </a:r>
            <a:endParaRPr lang="en-US" sz="36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>
            <p:custDataLst>
              <p:tags r:id="rId3"/>
            </p:custDataLst>
          </p:nvPr>
        </p:nvSpPr>
        <p:spPr>
          <a:xfrm>
            <a:off x="417195" y="3900805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B.小球运动到最高点时速度大小为 4v₀</a:t>
            </a:r>
            <a:endParaRPr lang="en-US" sz="36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>
            <p:custDataLst>
              <p:tags r:id="rId4"/>
            </p:custDataLst>
          </p:nvPr>
        </p:nvSpPr>
        <p:spPr>
          <a:xfrm>
            <a:off x="417195" y="4535805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C.小球运动过程中最小动能为 (2/5)mv</a:t>
            </a:r>
            <a:r>
              <a:rPr lang="en-US" sz="3600" b="1" i="0" u="none" strike="noStrike" baseline="-25000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0</a:t>
            </a:r>
            <a:r>
              <a:rPr lang="en-US" sz="36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²</a:t>
            </a:r>
            <a:endParaRPr lang="en-US" sz="36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>
            <p:custDataLst>
              <p:tags r:id="rId5"/>
            </p:custDataLst>
          </p:nvPr>
        </p:nvSpPr>
        <p:spPr>
          <a:xfrm>
            <a:off x="417195" y="5170805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D.a､b 两点之间的电势差为 4mv</a:t>
            </a:r>
            <a:r>
              <a:rPr lang="en-US" sz="3600" b="1" i="0" u="none" strike="noStrike" baseline="-25000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0</a:t>
            </a:r>
            <a:r>
              <a:rPr lang="en-US" sz="36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²/q</a:t>
            </a:r>
            <a:endParaRPr lang="en-US" sz="36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34" name="IM 34"/>
          <p:cNvPicPr/>
          <p:nvPr/>
        </p:nvPicPr>
        <p:blipFill>
          <a:blip r:embed="rId6"/>
          <a:stretch>
            <a:fillRect/>
          </a:stretch>
        </p:blipFill>
        <p:spPr>
          <a:xfrm>
            <a:off x="8576945" y="3900805"/>
            <a:ext cx="3295650" cy="262064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4" name="IM 34"/>
          <p:cNvPicPr/>
          <p:nvPr/>
        </p:nvPicPr>
        <p:blipFill>
          <a:blip r:embed="rId1"/>
          <a:stretch>
            <a:fillRect/>
          </a:stretch>
        </p:blipFill>
        <p:spPr>
          <a:xfrm>
            <a:off x="1179830" y="359410"/>
            <a:ext cx="3295650" cy="262064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"/>
          <p:cNvSpPr/>
          <p:nvPr>
            <p:custDataLst>
              <p:tags r:id="rId1"/>
            </p:custDataLst>
          </p:nvPr>
        </p:nvSpPr>
        <p:spPr>
          <a:xfrm>
            <a:off x="511175" y="334645"/>
            <a:ext cx="11212195" cy="297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>
            <a:noAutofit/>
          </a:bodyPr>
          <a:lstStyle/>
          <a:p>
            <a:pPr indent="0" algn="l">
              <a:lnSpc>
                <a:spcPct val="133000"/>
              </a:lnSpc>
              <a:defRPr/>
            </a:pPr>
            <a:r>
              <a:rPr lang="en-US" sz="40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11</a:t>
            </a:r>
            <a:r>
              <a:rPr lang="en-US" sz="36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面积为 0.4 m² 的矩形线圈 abcd 水平放置在磁感应强度大小为1.5T､方向竖直向上的匀强磁场中,则穿过线圈的磁通量为</a:t>
            </a:r>
            <a:r>
              <a:rPr lang="en-US" sz="3600" b="1" i="0" u="sng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                 </a:t>
            </a:r>
            <a:r>
              <a:rPr lang="en-US" sz="36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Wb;若将线圈以 cd 为轴顺时针转过 60°,则此时穿过线圈的磁通量为</a:t>
            </a:r>
            <a:r>
              <a:rPr lang="en-US" sz="3600" b="1" i="0" u="sng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              </a:t>
            </a:r>
            <a:r>
              <a:rPr lang="en-US" sz="36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Wb。</a:t>
            </a:r>
            <a:endParaRPr lang="en-US" sz="36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42" name="IM 42"/>
          <p:cNvPicPr/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423160" y="3306445"/>
            <a:ext cx="4998085" cy="256984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/>
          <p:nvPr>
            <p:custDataLst>
              <p:tags r:id="rId1"/>
            </p:custDataLst>
          </p:nvPr>
        </p:nvSpPr>
        <p:spPr>
          <a:xfrm>
            <a:off x="528955" y="146050"/>
            <a:ext cx="11421110" cy="377698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33000"/>
              </a:lnSpc>
              <a:defRPr/>
            </a:pPr>
            <a:r>
              <a:rPr lang="en-US" altLang="zh-CN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12</a:t>
            </a:r>
            <a:r>
              <a:rPr lang="zh-CN" altLang="en-US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某同学改装电表设计的电路如图所示</a:t>
            </a:r>
            <a:r>
              <a:rPr lang="en-US" altLang="zh-CN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,</a:t>
            </a:r>
            <a:r>
              <a:rPr lang="zh-CN" altLang="en-US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小量程电流表</a:t>
            </a:r>
            <a:r>
              <a:rPr lang="en-US" altLang="zh-CN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G </a:t>
            </a:r>
            <a:r>
              <a:rPr lang="zh-CN" altLang="en-US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的内阻</a:t>
            </a:r>
            <a:r>
              <a:rPr lang="en-US" altLang="zh-CN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 (R</a:t>
            </a:r>
            <a:r>
              <a:rPr lang="en-US" altLang="zh-CN" sz="3600" b="1" u="none" strike="noStrike" baseline="-25000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g</a:t>
            </a:r>
            <a:r>
              <a:rPr lang="en-US" altLang="zh-CN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=100Ω) , </a:t>
            </a:r>
            <a:r>
              <a:rPr lang="zh-CN" altLang="en-US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满偏电流</a:t>
            </a:r>
            <a:r>
              <a:rPr lang="en-US" altLang="zh-CN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 (I</a:t>
            </a:r>
            <a:r>
              <a:rPr lang="en-US" altLang="zh-CN" sz="3600" b="1" u="none" strike="noStrike" baseline="-25000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g</a:t>
            </a:r>
            <a:r>
              <a:rPr lang="en-US" altLang="zh-CN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=3mA) , (R</a:t>
            </a:r>
            <a:r>
              <a:rPr lang="en-US" altLang="zh-CN" sz="3600" b="1" u="none" strike="noStrike" baseline="-25000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1</a:t>
            </a:r>
            <a:r>
              <a:rPr lang="en-US" altLang="zh-CN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=900Ω), (R</a:t>
            </a:r>
            <a:r>
              <a:rPr lang="en-US" altLang="zh-CN" sz="3600" b="1" u="none" strike="noStrike" baseline="-25000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2</a:t>
            </a:r>
            <a:r>
              <a:rPr lang="en-US" altLang="zh-CN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=10Ω) ,</a:t>
            </a:r>
            <a:r>
              <a:rPr lang="zh-CN" altLang="en-US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当</a:t>
            </a:r>
            <a:r>
              <a:rPr lang="en-US" altLang="zh-CN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(S</a:t>
            </a:r>
            <a:r>
              <a:rPr lang="en-US" altLang="zh-CN" sz="3600" b="1" u="none" strike="noStrike" baseline="-25000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1</a:t>
            </a:r>
            <a:r>
              <a:rPr lang="en-US" altLang="zh-CN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)</a:t>
            </a:r>
            <a:r>
              <a:rPr lang="zh-CN" altLang="en-US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和</a:t>
            </a:r>
            <a:r>
              <a:rPr lang="en-US" altLang="zh-CN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 (S</a:t>
            </a:r>
            <a:r>
              <a:rPr lang="en-US" altLang="zh-CN" sz="3600" b="1" u="none" strike="noStrike" baseline="-25000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2</a:t>
            </a:r>
            <a:r>
              <a:rPr lang="en-US" altLang="zh-CN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) </a:t>
            </a:r>
            <a:r>
              <a:rPr lang="zh-CN" altLang="en-US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均闭合时</a:t>
            </a:r>
            <a:r>
              <a:rPr lang="en-US" altLang="zh-CN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,</a:t>
            </a:r>
            <a:r>
              <a:rPr lang="zh-CN" altLang="en-US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改装成的新电表是较大量程的</a:t>
            </a:r>
            <a:r>
              <a:rPr lang="en-US" altLang="zh-CN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 </a:t>
            </a:r>
            <a:r>
              <a:rPr lang="en-US" altLang="zh-CN" sz="3600" b="1" u="sng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     </a:t>
            </a:r>
            <a:r>
              <a:rPr lang="en-US" altLang="zh-CN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(</a:t>
            </a:r>
            <a:r>
              <a:rPr lang="zh-CN" altLang="en-US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选填</a:t>
            </a:r>
            <a:r>
              <a:rPr lang="en-US" altLang="zh-CN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"</a:t>
            </a:r>
            <a:r>
              <a:rPr lang="zh-CN" altLang="en-US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电流表</a:t>
            </a:r>
            <a:r>
              <a:rPr lang="en-US" altLang="zh-CN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"</a:t>
            </a:r>
            <a:r>
              <a:rPr lang="zh-CN" altLang="en-US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或</a:t>
            </a:r>
            <a:r>
              <a:rPr lang="en-US" altLang="zh-CN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"</a:t>
            </a:r>
            <a:r>
              <a:rPr lang="zh-CN" altLang="en-US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电压表</a:t>
            </a:r>
            <a:r>
              <a:rPr lang="en-US" altLang="zh-CN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");</a:t>
            </a:r>
            <a:r>
              <a:rPr lang="zh-CN" altLang="en-US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当</a:t>
            </a:r>
            <a:r>
              <a:rPr lang="en-US" altLang="zh-CN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 (S</a:t>
            </a:r>
            <a:r>
              <a:rPr lang="en-US" altLang="zh-CN" sz="3600" b="1" u="none" strike="noStrike" baseline="-25000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1</a:t>
            </a:r>
            <a:r>
              <a:rPr lang="en-US" altLang="zh-CN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)</a:t>
            </a:r>
            <a:r>
              <a:rPr lang="zh-CN" altLang="en-US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和</a:t>
            </a:r>
            <a:r>
              <a:rPr lang="en-US" altLang="zh-CN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(S</a:t>
            </a:r>
            <a:r>
              <a:rPr lang="en-US" altLang="zh-CN" sz="3600" b="1" u="none" strike="noStrike" baseline="-25000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2</a:t>
            </a:r>
            <a:r>
              <a:rPr lang="en-US" altLang="zh-CN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)</a:t>
            </a:r>
            <a:r>
              <a:rPr lang="zh-CN" altLang="en-US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均断开时</a:t>
            </a:r>
            <a:r>
              <a:rPr lang="en-US" altLang="zh-CN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,</a:t>
            </a:r>
            <a:r>
              <a:rPr lang="zh-CN" altLang="en-US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改装成的新电表量程为</a:t>
            </a:r>
            <a:r>
              <a:rPr lang="zh-CN" altLang="en-US" sz="3600" b="1" u="sng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 </a:t>
            </a:r>
            <a:r>
              <a:rPr lang="en-US" altLang="zh-CN" sz="3600" b="1" u="sng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          </a:t>
            </a:r>
            <a:r>
              <a:rPr lang="en-US" altLang="zh-CN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 V</a:t>
            </a:r>
            <a:r>
              <a:rPr lang="zh-CN" altLang="en-US" sz="3600" b="1" u="none" strike="noStrike">
                <a:solidFill>
                  <a:schemeClr val="tx1"/>
                </a:solidFill>
                <a:latin typeface="+mn-lt"/>
                <a:ea typeface="+mn-ea"/>
                <a:cs typeface="Cambria Math" panose="02040503050406030204" charset="0"/>
                <a:sym typeface="Noto Sans SC" panose="020B0200000000000000" charset="-122"/>
              </a:rPr>
              <a:t>。</a:t>
            </a:r>
            <a:endParaRPr lang="zh-CN" altLang="en-US" sz="3600" b="1" u="none" strike="noStrike">
              <a:solidFill>
                <a:schemeClr val="tx1"/>
              </a:solidFill>
              <a:latin typeface="+mn-lt"/>
              <a:ea typeface="+mn-ea"/>
              <a:cs typeface="Cambria Math" panose="02040503050406030204" charset="0"/>
              <a:sym typeface="Noto Sans SC" panose="020B0200000000000000" charset="-122"/>
            </a:endParaRPr>
          </a:p>
          <a:p>
            <a:pPr indent="0" algn="l">
              <a:lnSpc>
                <a:spcPct val="133000"/>
              </a:lnSpc>
              <a:defRPr/>
            </a:pPr>
            <a:endParaRPr lang="zh-CN" altLang="en-US" sz="3600" b="1" u="none" strike="noStrike">
              <a:solidFill>
                <a:schemeClr val="tx1"/>
              </a:solidFill>
              <a:latin typeface="+mn-lt"/>
              <a:ea typeface="+mn-ea"/>
              <a:cs typeface="Cambria Math" panose="02040503050406030204" charset="0"/>
              <a:sym typeface="Noto Sans SC" panose="020B0200000000000000" charset="-122"/>
            </a:endParaRPr>
          </a:p>
        </p:txBody>
      </p:sp>
      <p:pic>
        <p:nvPicPr>
          <p:cNvPr id="46" name="IM 46"/>
          <p:cNvPicPr/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328035" y="3876675"/>
            <a:ext cx="4192905" cy="219583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/>
          <p:nvPr>
            <p:custDataLst>
              <p:tags r:id="rId1"/>
            </p:custDataLst>
          </p:nvPr>
        </p:nvSpPr>
        <p:spPr>
          <a:xfrm>
            <a:off x="357505" y="256540"/>
            <a:ext cx="11476990" cy="203073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>
            <a:normAutofit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13电阻率的倒数称为电导率,是检验纯净水是否合格的一项重要指标｡某同学想测量某品牌纯净水的电导率,他将纯净水装入绝缘性良好的塑料圆柱形容器内,容器两端用金属圆盘电极密封</a:t>
            </a:r>
            <a:endParaRPr lang="en-US" sz="32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>
            <p:custDataLst>
              <p:tags r:id="rId2"/>
            </p:custDataLst>
          </p:nvPr>
        </p:nvSpPr>
        <p:spPr>
          <a:xfrm>
            <a:off x="601345" y="2132330"/>
            <a:ext cx="990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(1) 用毫米刻度尺测出圆柱形容器长度为 L;</a:t>
            </a:r>
            <a:endParaRPr lang="en-US" sz="28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>
            <p:custDataLst>
              <p:tags r:id="rId3"/>
            </p:custDataLst>
          </p:nvPr>
        </p:nvSpPr>
        <p:spPr>
          <a:xfrm>
            <a:off x="601345" y="2437130"/>
            <a:ext cx="9906000" cy="146748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>
            <a:normAutofit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(2) 测量圆柱形容器的内径时,应选用 (选填“乙”或“丙”)测量工具,其读数 d = ______ cm;</a:t>
            </a:r>
            <a:endParaRPr lang="en-US" sz="28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>
            <p:custDataLst>
              <p:tags r:id="rId4"/>
            </p:custDataLst>
          </p:nvPr>
        </p:nvSpPr>
        <p:spPr>
          <a:xfrm>
            <a:off x="601345" y="3847465"/>
            <a:ext cx="5175250" cy="105600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(3) 进一步测得圆柱形容器内纯净水的电阻为 R;</a:t>
            </a:r>
            <a:endParaRPr lang="en-US" sz="28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>
            <p:custDataLst>
              <p:tags r:id="rId5"/>
            </p:custDataLst>
          </p:nvPr>
        </p:nvSpPr>
        <p:spPr>
          <a:xfrm>
            <a:off x="501015" y="5001895"/>
            <a:ext cx="4214495" cy="119507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(4) 待测纯净水的电导率为 (用 R、d、L 表示)。</a:t>
            </a:r>
            <a:endParaRPr lang="en-US" sz="28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50" name="IM 50"/>
          <p:cNvPicPr/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019165" y="3668395"/>
            <a:ext cx="5172710" cy="179070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0" name="IM 50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553970" y="403860"/>
            <a:ext cx="7592060" cy="292544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"/>
          <p:cNvSpPr/>
          <p:nvPr>
            <p:custDataLst>
              <p:tags r:id="rId1"/>
            </p:custDataLst>
          </p:nvPr>
        </p:nvSpPr>
        <p:spPr>
          <a:xfrm>
            <a:off x="364490" y="165100"/>
            <a:ext cx="11535410" cy="517017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14某小组要测量一电池的电动势和内阻｡除被测电池､开关､导线若干外,还有下列器材供选用:</a:t>
            </a:r>
            <a:endParaRPr lang="en-US" sz="2400" b="1">
              <a:solidFill>
                <a:schemeClr val="tx1"/>
              </a:solidFill>
              <a:latin typeface="+mn-lt"/>
              <a:ea typeface="+mn-ea"/>
            </a:endParaRPr>
          </a:p>
          <a:p>
            <a:pPr indent="0" algn="l">
              <a:lnSpc>
                <a:spcPct val="125000"/>
              </a:lnSpc>
            </a:pPr>
            <a:r>
              <a:rPr 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(1)该小组首先用多用电表的“直流10V”挡粗略测量电池的电动势,示数如图甲所示,其读数为</a:t>
            </a:r>
            <a:r>
              <a:rPr lang="en-US" sz="3200" b="1" i="0" u="sng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   </a:t>
            </a:r>
            <a:r>
              <a:rPr 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V;</a:t>
            </a:r>
            <a:endParaRPr lang="en-US" sz="32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  <a:p>
            <a:pPr indent="0" algn="l">
              <a:lnSpc>
                <a:spcPct val="125000"/>
              </a:lnSpc>
            </a:pPr>
            <a:r>
              <a:rPr 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(2)该小组设计了如图乙所示的电路图进一步测量电池的电动势和内阻,其中电流表应选择</a:t>
            </a:r>
            <a:r>
              <a:rPr lang="en-US" sz="3200" b="1" i="0" u="sng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   </a:t>
            </a:r>
            <a:r>
              <a:rPr 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(选填“A”或“B”);</a:t>
            </a:r>
            <a:endParaRPr lang="en-US" sz="32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  <a:p>
            <a:pPr indent="0" algn="l">
              <a:lnSpc>
                <a:spcPct val="125000"/>
              </a:lnSpc>
            </a:pPr>
            <a:r>
              <a:rPr 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(3)多次改变电阻箱的阻值 R ,记录对应的电流表读数 I ,作出 1/I - R 的关系图像如图丙所示,则可得该电池的电动势为</a:t>
            </a:r>
            <a:r>
              <a:rPr lang="en-US" sz="3200" b="1" i="0" u="sng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   </a:t>
            </a:r>
            <a:r>
              <a:rPr 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V,内阻为 </a:t>
            </a:r>
            <a:r>
              <a:rPr lang="en-US" sz="3200" b="1" i="0" u="sng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 </a:t>
            </a:r>
            <a:endParaRPr lang="en-US" sz="3200" b="1" i="0" u="sng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  <a:p>
            <a:pPr indent="0" algn="l">
              <a:lnSpc>
                <a:spcPct val="125000"/>
              </a:lnSpc>
            </a:pPr>
            <a:r>
              <a:rPr lang="en-US" sz="3200" b="1" i="0" u="sng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     </a:t>
            </a:r>
            <a:r>
              <a:rPr 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Ω｡(均保留两位有效数字)</a:t>
            </a:r>
            <a:endParaRPr lang="en-US" sz="32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52" name="IM 52"/>
          <p:cNvPicPr/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633720" y="5213985"/>
            <a:ext cx="5641340" cy="145986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2" name="IM 52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269490" y="266700"/>
            <a:ext cx="7999730" cy="254254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"/>
          <p:cNvSpPr/>
          <p:nvPr>
            <p:custDataLst>
              <p:tags r:id="rId1"/>
            </p:custDataLst>
          </p:nvPr>
        </p:nvSpPr>
        <p:spPr>
          <a:xfrm>
            <a:off x="457835" y="361950"/>
            <a:ext cx="11411585" cy="466153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>
            <a:normAutofit/>
          </a:bodyPr>
          <a:lstStyle/>
          <a:p>
            <a:pPr indent="0" algn="l">
              <a:lnSpc>
                <a:spcPct val="133000"/>
              </a:lnSpc>
              <a:defRPr/>
            </a:pPr>
            <a:r>
              <a:rPr lang="en-US" altLang="zh-CN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15</a:t>
            </a:r>
            <a:r>
              <a:rPr lang="zh-CN" alt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质量</a:t>
            </a:r>
            <a:r>
              <a:rPr lang="en-US" altLang="zh-CN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(m=0.04</a:t>
            </a:r>
            <a:r>
              <a:rPr lang="" alt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 </a:t>
            </a:r>
            <a:r>
              <a:rPr lang="en-US" altLang="zh-CN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kg) </a:t>
            </a:r>
            <a:r>
              <a:rPr lang="zh-CN" alt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的带正电的小球</a:t>
            </a:r>
            <a:r>
              <a:rPr lang="en-US" altLang="zh-CN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A </a:t>
            </a:r>
            <a:r>
              <a:rPr lang="zh-CN" alt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套在光滑的竖直绝缘细杆上</a:t>
            </a:r>
            <a:r>
              <a:rPr lang="en-US" altLang="zh-CN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,</a:t>
            </a:r>
            <a:r>
              <a:rPr lang="zh-CN" alt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杆底端固定一个与小球</a:t>
            </a:r>
            <a:r>
              <a:rPr lang="en-US" altLang="zh-CN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A </a:t>
            </a:r>
            <a:r>
              <a:rPr lang="zh-CN" alt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电荷量相等的小球</a:t>
            </a:r>
            <a:r>
              <a:rPr lang="en-US" altLang="zh-CN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B ,</a:t>
            </a:r>
            <a:r>
              <a:rPr lang="zh-CN" alt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整个装置处在真空中｡小球</a:t>
            </a:r>
            <a:r>
              <a:rPr lang="en-US" altLang="zh-CN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A </a:t>
            </a:r>
            <a:r>
              <a:rPr lang="zh-CN" alt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从离底端</a:t>
            </a:r>
            <a:r>
              <a:rPr lang="en-US" altLang="zh-CN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(h=0.3</a:t>
            </a:r>
            <a:r>
              <a:rPr lang="" alt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 </a:t>
            </a:r>
            <a:r>
              <a:rPr lang="en-US" altLang="zh-CN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m) </a:t>
            </a:r>
            <a:r>
              <a:rPr lang="zh-CN" alt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的位置由静止释放后沿杆下滑</a:t>
            </a:r>
            <a:r>
              <a:rPr lang="en-US" altLang="zh-CN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, </a:t>
            </a:r>
            <a:r>
              <a:rPr lang="zh-CN" alt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刚释放时加速度大小</a:t>
            </a:r>
            <a:r>
              <a:rPr lang="en-US" altLang="zh-CN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(a=34g)</a:t>
            </a:r>
            <a:r>
              <a:rPr lang="zh-CN" alt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｡取重力加速度</a:t>
            </a:r>
            <a:r>
              <a:rPr lang="en-US" altLang="zh-CN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(g=10</a:t>
            </a:r>
            <a:r>
              <a:rPr lang="" alt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 </a:t>
            </a:r>
            <a:r>
              <a:rPr lang="en-US" altLang="zh-CN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m/s</a:t>
            </a:r>
            <a:r>
              <a:rPr lang="en-US" altLang="zh-CN" sz="3200" b="1" i="0" u="none" strike="noStrike" baseline="30000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2</a:t>
            </a:r>
            <a:r>
              <a:rPr lang="en-US" altLang="zh-CN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),</a:t>
            </a:r>
            <a:r>
              <a:rPr lang="zh-CN" alt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静电力常量</a:t>
            </a:r>
            <a:r>
              <a:rPr lang="en-US" altLang="zh-CN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(k=9.0</a:t>
            </a:r>
            <a:r>
              <a:rPr lang="en-US" alt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×</a:t>
            </a:r>
            <a:r>
              <a:rPr lang="en-US" altLang="zh-CN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109</a:t>
            </a:r>
            <a:r>
              <a:rPr lang="" alt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 </a:t>
            </a:r>
            <a:r>
              <a:rPr lang="en-US" altLang="zh-CN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N·m2</a:t>
            </a:r>
            <a:r>
              <a:rPr lang="en-US" altLang="zh-CN" sz="3200" b="1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·</a:t>
            </a:r>
            <a:r>
              <a:rPr lang="en-US" altLang="zh-CN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C</a:t>
            </a:r>
            <a:r>
              <a:rPr lang="en-US" altLang="zh-CN" sz="3200" b="1" i="0" u="none" strike="noStrike" baseline="30000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−2</a:t>
            </a:r>
            <a:r>
              <a:rPr lang="en-US" altLang="zh-CN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) </a:t>
            </a:r>
            <a:r>
              <a:rPr lang="zh-CN" alt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｡求</a:t>
            </a:r>
            <a:r>
              <a:rPr lang="en-US" altLang="zh-CN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:</a:t>
            </a:r>
            <a:endParaRPr lang="en-US" altLang="zh-CN" sz="32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  <a:p>
            <a:pPr indent="0" algn="l">
              <a:lnSpc>
                <a:spcPct val="133000"/>
              </a:lnSpc>
              <a:defRPr/>
            </a:pPr>
            <a:r>
              <a:rPr lang="en-US" altLang="zh-CN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(1) </a:t>
            </a:r>
            <a:r>
              <a:rPr lang="zh-CN" alt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小球</a:t>
            </a:r>
            <a:r>
              <a:rPr lang="en-US" altLang="zh-CN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A </a:t>
            </a:r>
            <a:r>
              <a:rPr lang="zh-CN" alt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所带的电荷量</a:t>
            </a:r>
            <a:r>
              <a:rPr lang="en-US" altLang="zh-CN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Q ;</a:t>
            </a:r>
            <a:endParaRPr lang="en-US" altLang="zh-CN" sz="32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  <a:p>
            <a:pPr indent="0" algn="l">
              <a:lnSpc>
                <a:spcPct val="133000"/>
              </a:lnSpc>
              <a:defRPr/>
            </a:pPr>
            <a:r>
              <a:rPr lang="en-US" altLang="zh-CN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(2) </a:t>
            </a:r>
            <a:r>
              <a:rPr lang="zh-CN" alt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小球</a:t>
            </a:r>
            <a:r>
              <a:rPr lang="en-US" altLang="zh-CN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A </a:t>
            </a:r>
            <a:r>
              <a:rPr lang="zh-CN" alt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速度最大时与</a:t>
            </a:r>
            <a:r>
              <a:rPr lang="en-US" altLang="zh-CN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B </a:t>
            </a:r>
            <a:r>
              <a:rPr lang="zh-CN" alt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的距离</a:t>
            </a:r>
            <a:r>
              <a:rPr lang="en-US" altLang="zh-CN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H </a:t>
            </a:r>
            <a:r>
              <a:rPr lang="zh-CN" alt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。</a:t>
            </a:r>
            <a:endParaRPr lang="zh-CN" altLang="en-US" sz="32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54" name="IM 54"/>
          <p:cNvPicPr/>
          <p:nvPr/>
        </p:nvPicPr>
        <p:blipFill>
          <a:blip r:embed="rId2"/>
          <a:stretch>
            <a:fillRect/>
          </a:stretch>
        </p:blipFill>
        <p:spPr>
          <a:xfrm>
            <a:off x="10141585" y="2990215"/>
            <a:ext cx="1116965" cy="33635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4" name="IM 54"/>
          <p:cNvPicPr/>
          <p:nvPr/>
        </p:nvPicPr>
        <p:blipFill>
          <a:blip r:embed="rId1"/>
          <a:stretch>
            <a:fillRect/>
          </a:stretch>
        </p:blipFill>
        <p:spPr>
          <a:xfrm>
            <a:off x="854710" y="347980"/>
            <a:ext cx="1116965" cy="336359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"/>
          <p:cNvSpPr/>
          <p:nvPr>
            <p:custDataLst>
              <p:tags r:id="rId1"/>
            </p:custDataLst>
          </p:nvPr>
        </p:nvSpPr>
        <p:spPr>
          <a:xfrm>
            <a:off x="447675" y="219710"/>
            <a:ext cx="11335385" cy="224028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16在竖直向下的匀强电场中,有一电荷量 q=1.6×10</a:t>
            </a:r>
            <a:r>
              <a:rPr lang="en-US" sz="4000" b="1" i="0" u="none" strike="noStrike" baseline="30000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-19</a:t>
            </a:r>
            <a:r>
              <a:rPr lang="en-US" sz="40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C 的正点电荷从 A 点移动到B 点,电场力做功 Wₐ</a:t>
            </a:r>
            <a:r>
              <a:rPr lang="en-US" sz="4000" b="1" i="0" u="none" strike="noStrike" baseline="-25000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b</a:t>
            </a:r>
            <a:r>
              <a:rPr lang="en-US" sz="40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= 9.6×10</a:t>
            </a:r>
            <a:r>
              <a:rPr lang="en-US" sz="4000" b="1" i="0" u="none" strike="noStrike" baseline="30000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-19</a:t>
            </a:r>
            <a:r>
              <a:rPr lang="en-US" sz="40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J, A､B 间距离 L = 5cm, AB 连线与竖直方向夹角 α=53°。</a:t>
            </a:r>
            <a:endParaRPr lang="en-US" sz="40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>
            <p:custDataLst>
              <p:tags r:id="rId2"/>
            </p:custDataLst>
          </p:nvPr>
        </p:nvSpPr>
        <p:spPr>
          <a:xfrm>
            <a:off x="513080" y="3382645"/>
            <a:ext cx="4246245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>
            <a:normAutofit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(1) 求场强 E 的大小;</a:t>
            </a:r>
            <a:endParaRPr lang="en-US" sz="32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>
            <p:custDataLst>
              <p:tags r:id="rId3"/>
            </p:custDataLst>
          </p:nvPr>
        </p:nvSpPr>
        <p:spPr>
          <a:xfrm>
            <a:off x="513080" y="4223385"/>
            <a:ext cx="6142990" cy="134810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(2) 若选取 A 点的电势 φₐ=0, 求电荷 q 在 B 点的电势能 Eₚ。</a:t>
            </a:r>
            <a:endParaRPr lang="en-US" sz="32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60" name="IM 60"/>
          <p:cNvPicPr/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425180" y="2878455"/>
            <a:ext cx="2603500" cy="256349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0" name="IM 60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66750" y="428625"/>
            <a:ext cx="2603500" cy="25634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"/>
          <p:cNvSpPr/>
          <p:nvPr>
            <p:custDataLst>
              <p:tags r:id="rId1"/>
            </p:custDataLst>
          </p:nvPr>
        </p:nvSpPr>
        <p:spPr>
          <a:xfrm>
            <a:off x="370205" y="184150"/>
            <a:ext cx="11619865" cy="215265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>
            <a:normAutofit lnSpcReduction="20000"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17</a:t>
            </a:r>
            <a:r>
              <a:rPr 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如图所示电路中,两平行金属板 a 和 b 相距 d=0.1 m 水平放置, a 板中央有一小孔｡已知电源的电动势 E=24 V 、内阻 r=5 Ω ,滑动变阻器 R</a:t>
            </a:r>
            <a:r>
              <a:rPr lang="en-US" sz="3200" b="1" i="0" u="none" strike="noStrike" baseline="-25000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1</a:t>
            </a:r>
            <a:r>
              <a:rPr 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的阻值范围为0 ~ 20Ω , R</a:t>
            </a:r>
            <a:r>
              <a:rPr lang="en-US" sz="3200" b="1" i="0" u="none" strike="noStrike" baseline="-25000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2</a:t>
            </a:r>
            <a:r>
              <a:rPr 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=10 Ω ｡闭合开关S 电路稳定后｡</a:t>
            </a:r>
            <a:endParaRPr lang="en-US" sz="32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>
            <p:custDataLst>
              <p:tags r:id="rId2"/>
            </p:custDataLst>
          </p:nvPr>
        </p:nvSpPr>
        <p:spPr>
          <a:xfrm>
            <a:off x="370205" y="2148840"/>
            <a:ext cx="11318240" cy="114554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>
            <a:noAutofit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(1)若平行金属板电容器电容C=3×10</a:t>
            </a:r>
            <a:r>
              <a:rPr lang="en-US" sz="3200" b="1" i="0" u="none" strike="noStrike" baseline="30000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-12</a:t>
            </a:r>
            <a:r>
              <a:rPr 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F ,调节 R</a:t>
            </a:r>
            <a:r>
              <a:rPr lang="en-US" sz="3200" b="1" i="0" u="none" strike="noStrike" baseline="-25000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1</a:t>
            </a:r>
            <a:r>
              <a:rPr 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的阻值,当 R</a:t>
            </a:r>
            <a:r>
              <a:rPr lang="en-US" sz="3200" b="1" i="0" u="none" strike="noStrike" baseline="-25000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1</a:t>
            </a:r>
            <a:r>
              <a:rPr 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消耗的功率最大时,求电容器的电量 Q 。</a:t>
            </a:r>
            <a:endParaRPr lang="en-US" sz="32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>
            <p:custDataLst>
              <p:tags r:id="rId3"/>
            </p:custDataLst>
          </p:nvPr>
        </p:nvSpPr>
        <p:spPr>
          <a:xfrm>
            <a:off x="370205" y="3294380"/>
            <a:ext cx="11527790" cy="175768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>
            <a:noAutofit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(2)若将质量m=6×10</a:t>
            </a:r>
            <a:r>
              <a:rPr lang="en-US" sz="3200" b="1" i="0" u="none" strike="noStrike" baseline="30000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-7</a:t>
            </a:r>
            <a:r>
              <a:rPr 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kg、电荷量q=1×10</a:t>
            </a:r>
            <a:r>
              <a:rPr lang="en-US" sz="3200" b="1" i="0" u="none" strike="noStrike" baseline="30000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-7</a:t>
            </a:r>
            <a:r>
              <a:rPr 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C 的液滴从 a 板上方 h=0.1 m 处无初速滴下,液滴刚好不落到 b 板｡不计空气阻力,取重力加速度 g=10 m/s²｡求 R</a:t>
            </a:r>
            <a:r>
              <a:rPr lang="en-US" sz="3200" b="1" i="0" u="none" strike="noStrike" baseline="-25000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2</a:t>
            </a:r>
            <a:r>
              <a:rPr 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两端的电压 U 及滑动变阻器接入电路的阻值 R</a:t>
            </a:r>
            <a:r>
              <a:rPr lang="en-US" sz="3200" b="1" i="0" u="none" strike="noStrike" baseline="-25000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1</a:t>
            </a:r>
            <a:r>
              <a:rPr lang="en-US" sz="32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 。</a:t>
            </a:r>
            <a:endParaRPr lang="en-US" sz="32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62" name="IM 62"/>
          <p:cNvPicPr/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703320" y="5052060"/>
            <a:ext cx="2646680" cy="154178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2" name="IM 62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30250" y="527685"/>
            <a:ext cx="2646680" cy="154178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/>
          <p:nvPr>
            <p:custDataLst>
              <p:tags r:id="rId1"/>
            </p:custDataLst>
          </p:nvPr>
        </p:nvSpPr>
        <p:spPr>
          <a:xfrm>
            <a:off x="376555" y="170180"/>
            <a:ext cx="11413490" cy="263398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18在 y 轴到直线 x=2d 之间水平放置长为 2d 的两金属板 P､Q,两金属板正中间水平放置金属网G,金属网恰好在 x 轴上,P､Q 电势相等且大于零｡在电场左边界上 A 点 (-d, d) 与 B 点 (-d,-d) 之间,连续分布着质量为 m ､电量为 q 且均处于静止状态的带正电粒子｡若 C 点 (-d, 1/4 d) 的粒子由静止释放,在电场力作用下,第一次到 x 轴的位置为 D(1/2 d, 0)｡</a:t>
            </a:r>
            <a:endParaRPr lang="en-US" sz="28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>
            <p:custDataLst>
              <p:tags r:id="rId2"/>
            </p:custDataLst>
          </p:nvPr>
        </p:nvSpPr>
        <p:spPr>
          <a:xfrm>
            <a:off x="376555" y="2940685"/>
            <a:ext cx="11127740" cy="41719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(1) 求 C 处粒子静止释放后到达 y 轴时的速度大小 v₀。</a:t>
            </a:r>
            <a:endParaRPr lang="en-US" sz="28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>
            <p:custDataLst>
              <p:tags r:id="rId3"/>
            </p:custDataLst>
          </p:nvPr>
        </p:nvSpPr>
        <p:spPr>
          <a:xfrm>
            <a:off x="376555" y="3494405"/>
            <a:ext cx="11127740" cy="46418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(2) 求 C 处粒子从静止释放到第一次运动至其轨迹最低点所用的时间 t。</a:t>
            </a:r>
            <a:endParaRPr lang="en-US" sz="28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>
            <p:custDataLst>
              <p:tags r:id="rId4"/>
            </p:custDataLst>
          </p:nvPr>
        </p:nvSpPr>
        <p:spPr>
          <a:xfrm>
            <a:off x="376555" y="4187190"/>
            <a:ext cx="5888990" cy="151638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chemeClr val="tx1"/>
                </a:solidFill>
                <a:latin typeface="+mn-lt"/>
                <a:ea typeface="+mn-ea"/>
                <a:cs typeface="Noto Sans SC" panose="020B0200000000000000" charset="-122"/>
                <a:sym typeface="Noto Sans SC" panose="020B0200000000000000" charset="-122"/>
              </a:rPr>
              <a:t>(3) 若粒子离开PQ 板间电场时的位置与释放时的位置等高,求粒子释放时可能的位置坐标。</a:t>
            </a:r>
            <a:endParaRPr lang="en-US" sz="2800" b="1" i="0" u="none" strike="noStrike">
              <a:solidFill>
                <a:schemeClr val="tx1"/>
              </a:solidFill>
              <a:latin typeface="+mn-lt"/>
              <a:ea typeface="+mn-ea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64" name="IM 64"/>
          <p:cNvPicPr/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894320" y="4187190"/>
            <a:ext cx="2772410" cy="229489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4" name="IM 64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5810" y="407670"/>
            <a:ext cx="2772410" cy="229489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  <p:tag name="KSO_WM_UNIT_TEXT_LAYER_COUNT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3.0"/>
  <p:tag name="KSO_WM_BEAUTIFY_FLAG" val="#wm#"/>
  <p:tag name="KSO_WM_UNIT_TYPE" val="i"/>
  <p:tag name="KSO_WM_UNIT_INDEX" val="10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  <p:tag name="KSO_WM_UNIT_TEXT_LAYER_COUNT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  <p:tag name="KSO_WM_UNIT_TEXT_LAYER_COUNT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2"/>
  <p:tag name="KSO_WM_UNIT_TEXT_LAYER_COUNT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1_1"/>
  <p:tag name="KSO_WM_UNIT_TEXT_LAYER_COUNT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2_1"/>
  <p:tag name="KSO_WM_UNIT_TEXT_LAYER_COUNT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TYPE" val="f"/>
  <p:tag name="KSO_WM_UNIT_INDEX" val="1"/>
  <p:tag name="KSO_WM_UNIT_TEXT_LAYER_COUNT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BEAUTIFY_FLAG" val="#wm#"/>
  <p:tag name="KSO_WM_UNIT_TYPE" val="i"/>
  <p:tag name="KSO_WM_UNIT_INDEX" val="10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40498901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TEXT_LAYER_COUNT" val="1"/>
  <p:tag name="KSO_WM_TEMPLATE_CATEGORY" val="custom"/>
  <p:tag name="KSO_WM_TEMPLATE_INDEX" val="4049890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10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40498901"/>
  <p:tag name="KSO_WM_TEMPLATE_THUMBS_INDEX" val="1、9"/>
</p:tagLst>
</file>

<file path=ppt/tags/tag104.xml><?xml version="1.0" encoding="utf-8"?>
<p:tagLst xmlns:p="http://schemas.openxmlformats.org/presentationml/2006/main">
  <p:tag name="KSO_WM_UNIT_TYPE" val="f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40498901"/>
</p:tagLst>
</file>

<file path=ppt/tags/tag106.xml><?xml version="1.0" encoding="utf-8"?>
<p:tagLst xmlns:p="http://schemas.openxmlformats.org/presentationml/2006/main">
  <p:tag name="KSO_WM_UNIT_INDEX" val="1"/>
  <p:tag name="KSO_WM_UNIT_TYPE" val="β"/>
  <p:tag name="KSO_WM_BEAUTIFY_FLAG" val="#wm#"/>
</p:tagLst>
</file>

<file path=ppt/tags/tag107.xml><?xml version="1.0" encoding="utf-8"?>
<p:tagLst xmlns:p="http://schemas.openxmlformats.org/presentationml/2006/main">
  <p:tag name="KSO_WM_UNIT_INDEX" val="2"/>
  <p:tag name="KSO_WM_UNIT_TYPE" val="β"/>
  <p:tag name="KSO_WM_BEAUTIFY_FLAG" val="#wm#"/>
</p:tagLst>
</file>

<file path=ppt/tags/tag108.xml><?xml version="1.0" encoding="utf-8"?>
<p:tagLst xmlns:p="http://schemas.openxmlformats.org/presentationml/2006/main">
  <p:tag name="KSO_WM_SLIDE_TYPE" val="text"/>
  <p:tag name="KSO_WM_BEAUTIFY_FLAG" val="#wm#"/>
  <p:tag name="KSO_WM_SLIDE_ID" val="custom40498901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40498901"/>
  <p:tag name="KSO_WM_SLIDE_SUBTYPE" val="pureTxt"/>
  <p:tag name="KSO_WM_SLIDE_SIZE" val="850*457"/>
  <p:tag name="KSO_WM_SLIDE_POSITION" val="54*28"/>
  <p:tag name="KSO_WM_SLIDE_LAYOUT" val="a_f"/>
  <p:tag name="KSO_WM_SLIDE_LAYOUT_CNT" val="1_1"/>
</p:tagLst>
</file>

<file path=ppt/tags/tag109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10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111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112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4.xml><?xml version="1.0" encoding="utf-8"?>
<p:tagLst xmlns:p="http://schemas.openxmlformats.org/presentationml/2006/main">
  <p:tag name="KSO_WM_SLIDE_TYPE" val="text"/>
  <p:tag name="KSO_WM_BEAUTIFY_FLAG" val="#wm#"/>
  <p:tag name="KSO_WM_SLIDE_ID" val="custom40498901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40498901"/>
  <p:tag name="KSO_WM_SLIDE_SUBTYPE" val="pureTxt"/>
  <p:tag name="KSO_WM_SLIDE_SIZE" val="850*457"/>
  <p:tag name="KSO_WM_SLIDE_POSITION" val="54*28"/>
  <p:tag name="KSO_WM_SLIDE_LAYOUT" val="a_f"/>
  <p:tag name="KSO_WM_SLIDE_LAYOUT_CNT" val="1_1"/>
</p:tagLst>
</file>

<file path=ppt/tags/tag115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7.xml><?xml version="1.0" encoding="utf-8"?>
<p:tagLst xmlns:p="http://schemas.openxmlformats.org/presentationml/2006/main">
  <p:tag name="KSO_WM_SLIDE_TYPE" val="text"/>
  <p:tag name="KSO_WM_BEAUTIFY_FLAG" val="#wm#"/>
  <p:tag name="KSO_WM_SLIDE_ID" val="custom40498901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40498901"/>
  <p:tag name="KSO_WM_SLIDE_SUBTYPE" val="pureTxt"/>
  <p:tag name="KSO_WM_SLIDE_SIZE" val="850*457"/>
  <p:tag name="KSO_WM_SLIDE_POSITION" val="54*28"/>
  <p:tag name="KSO_WM_SLIDE_LAYOUT" val="a_f"/>
  <p:tag name="KSO_WM_SLIDE_LAYOUT_CNT" val="1_1"/>
</p:tagLst>
</file>

<file path=ppt/tags/tag118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19.xml><?xml version="1.0" encoding="utf-8"?>
<p:tagLst xmlns:p="http://schemas.openxmlformats.org/presentationml/2006/main">
  <p:tag name="KSO_WM_BEAUTIFY_FLAG" val="#wm#"/>
  <p:tag name="KSO_WM_UNIT_TYPE" val="l_h_i"/>
  <p:tag name="KSO_WM_UNIT_INDEX" val="1_1_1"/>
  <p:tag name="KSO_WM_UNIT_ID" val="diagram19882022_4*l_h_i*1_1_1"/>
  <p:tag name="KSO_WM_TEMPLATE_INDEX" val="19882022"/>
  <p:tag name="KSO_WM_TAG_VERSION" val="2.0"/>
  <p:tag name="KSO_WM_DIAGRAM_GROUP_CODE" val="l1-1"/>
  <p:tag name="KSO_WM_UNIT_SUBTYPE" val="d"/>
</p:tagLst>
</file>

<file path=ppt/tags/tag120.xml><?xml version="1.0" encoding="utf-8"?>
<p:tagLst xmlns:p="http://schemas.openxmlformats.org/presentationml/2006/main">
  <p:tag name="KSO_WM_BEAUTIFY_FLAG" val="#wm#"/>
  <p:tag name="KSO_WM_UNIT_TYPE" val="l_h_a"/>
  <p:tag name="KSO_WM_UNIT_INDEX" val="1_1_1"/>
  <p:tag name="KSO_WM_UNIT_ID" val="diagram19882022_4*l_h_a*1_1_1"/>
  <p:tag name="KSO_WM_TEMPLATE_INDEX" val="19882022"/>
  <p:tag name="KSO_WM_TAG_VERSION" val="2.0"/>
  <p:tag name="KSO_WM_DIAGRAM_GROUP_CODE" val="l1-1"/>
</p:tagLst>
</file>

<file path=ppt/tags/tag121.xml><?xml version="1.0" encoding="utf-8"?>
<p:tagLst xmlns:p="http://schemas.openxmlformats.org/presentationml/2006/main">
  <p:tag name="KSO_WM_BEAUTIFY_FLAG" val="#wm#"/>
  <p:tag name="KSO_WM_UNIT_TYPE" val="l_h_i"/>
  <p:tag name="KSO_WM_UNIT_INDEX" val="1_2_1"/>
  <p:tag name="KSO_WM_UNIT_ID" val="diagram19882022_4*l_h_i*1_2_1"/>
  <p:tag name="KSO_WM_TEMPLATE_INDEX" val="19882022"/>
  <p:tag name="KSO_WM_TAG_VERSION" val="2.0"/>
  <p:tag name="KSO_WM_DIAGRAM_GROUP_CODE" val="l1-1"/>
  <p:tag name="KSO_WM_UNIT_SUBTYPE" val="d"/>
</p:tagLst>
</file>

<file path=ppt/tags/tag122.xml><?xml version="1.0" encoding="utf-8"?>
<p:tagLst xmlns:p="http://schemas.openxmlformats.org/presentationml/2006/main">
  <p:tag name="KSO_WM_BEAUTIFY_FLAG" val="#wm#"/>
  <p:tag name="KSO_WM_UNIT_TYPE" val="l_h_a"/>
  <p:tag name="KSO_WM_UNIT_INDEX" val="1_2_1"/>
  <p:tag name="KSO_WM_UNIT_ID" val="diagram19882022_4*l_h_a*1_2_1"/>
  <p:tag name="KSO_WM_TEMPLATE_INDEX" val="19882022"/>
  <p:tag name="KSO_WM_TAG_VERSION" val="2.0"/>
  <p:tag name="KSO_WM_DIAGRAM_GROUP_CODE" val="l1-1"/>
</p:tagLst>
</file>

<file path=ppt/tags/tag123.xml><?xml version="1.0" encoding="utf-8"?>
<p:tagLst xmlns:p="http://schemas.openxmlformats.org/presentationml/2006/main">
  <p:tag name="KSO_WM_BEAUTIFY_FLAG" val="#wm#"/>
  <p:tag name="KSO_WM_UNIT_TYPE" val="l_h_i"/>
  <p:tag name="KSO_WM_UNIT_INDEX" val="1_3_1"/>
  <p:tag name="KSO_WM_UNIT_ID" val="diagram19882022_4*l_h_i*1_3_1"/>
  <p:tag name="KSO_WM_TEMPLATE_INDEX" val="19882022"/>
  <p:tag name="KSO_WM_TAG_VERSION" val="2.0"/>
  <p:tag name="KSO_WM_DIAGRAM_GROUP_CODE" val="l1-1"/>
  <p:tag name="KSO_WM_UNIT_SUBTYPE" val="d"/>
</p:tagLst>
</file>

<file path=ppt/tags/tag124.xml><?xml version="1.0" encoding="utf-8"?>
<p:tagLst xmlns:p="http://schemas.openxmlformats.org/presentationml/2006/main">
  <p:tag name="KSO_WM_BEAUTIFY_FLAG" val="#wm#"/>
  <p:tag name="KSO_WM_UNIT_TYPE" val="l_h_a"/>
  <p:tag name="KSO_WM_UNIT_INDEX" val="1_3_1"/>
  <p:tag name="KSO_WM_UNIT_ID" val="diagram19882022_4*l_h_a*1_3_1"/>
  <p:tag name="KSO_WM_TEMPLATE_INDEX" val="19882022"/>
  <p:tag name="KSO_WM_TAG_VERSION" val="2.0"/>
  <p:tag name="KSO_WM_DIAGRAM_GROUP_CODE" val="l1-1"/>
</p:tagLst>
</file>

<file path=ppt/tags/tag125.xml><?xml version="1.0" encoding="utf-8"?>
<p:tagLst xmlns:p="http://schemas.openxmlformats.org/presentationml/2006/main">
  <p:tag name="KSO_WM_BEAUTIFY_FLAG" val="#wm#"/>
  <p:tag name="KSO_WM_UNIT_TYPE" val="l_h_i"/>
  <p:tag name="KSO_WM_UNIT_INDEX" val="1_4_1"/>
  <p:tag name="KSO_WM_UNIT_ID" val="diagram19882022_4*l_h_i*1_4_1"/>
  <p:tag name="KSO_WM_TEMPLATE_INDEX" val="19882022"/>
  <p:tag name="KSO_WM_TAG_VERSION" val="2.0"/>
  <p:tag name="KSO_WM_DIAGRAM_GROUP_CODE" val="l1-1"/>
  <p:tag name="KSO_WM_UNIT_SUBTYPE" val="d"/>
</p:tagLst>
</file>

<file path=ppt/tags/tag126.xml><?xml version="1.0" encoding="utf-8"?>
<p:tagLst xmlns:p="http://schemas.openxmlformats.org/presentationml/2006/main">
  <p:tag name="KSO_WM_BEAUTIFY_FLAG" val="#wm#"/>
  <p:tag name="KSO_WM_UNIT_TYPE" val="l_h_a"/>
  <p:tag name="KSO_WM_UNIT_INDEX" val="1_4_1"/>
  <p:tag name="KSO_WM_UNIT_ID" val="diagram19882022_4*l_h_a*1_4_1"/>
  <p:tag name="KSO_WM_TEMPLATE_INDEX" val="19882022"/>
  <p:tag name="KSO_WM_TAG_VERSION" val="2.0"/>
  <p:tag name="KSO_WM_DIAGRAM_GROUP_CODE" val="l1-1"/>
</p:tagLst>
</file>

<file path=ppt/tags/tag127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128.xml><?xml version="1.0" encoding="utf-8"?>
<p:tagLst xmlns:p="http://schemas.openxmlformats.org/presentationml/2006/main">
  <p:tag name="KSO_WM_SLIDE_TYPE" val="text"/>
  <p:tag name="KSO_WM_BEAUTIFY_FLAG" val="#wm#"/>
  <p:tag name="KSO_WM_SLIDE_ID" val="custom40498901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40498901"/>
  <p:tag name="KSO_WM_SLIDE_SUBTYPE" val="pureTxt"/>
  <p:tag name="KSO_WM_SLIDE_SIZE" val="850*457"/>
  <p:tag name="KSO_WM_SLIDE_POSITION" val="54*28"/>
  <p:tag name="KSO_WM_SLIDE_LAYOUT" val="a_f"/>
  <p:tag name="KSO_WM_SLIDE_LAYOUT_CNT" val="1_1"/>
</p:tagLst>
</file>

<file path=ppt/tags/tag129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130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131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132.xml><?xml version="1.0" encoding="utf-8"?>
<p:tagLst xmlns:p="http://schemas.openxmlformats.org/presentationml/2006/main">
  <p:tag name="KSO_WM_UNIT_INDEX" val="10"/>
  <p:tag name="KSO_WM_UNIT_TYPE" val="f"/>
  <p:tag name="KSO_WM_UNIT_SUBTYPE" val="a"/>
  <p:tag name="KSO_WM_BEAUTIFY_FLAG" val="#wm#"/>
</p:tagLst>
</file>

<file path=ppt/tags/tag133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134.xml><?xml version="1.0" encoding="utf-8"?>
<p:tagLst xmlns:p="http://schemas.openxmlformats.org/presentationml/2006/main">
  <p:tag name="KSO_WM_SLIDE_TYPE" val="text"/>
  <p:tag name="KSO_WM_BEAUTIFY_FLAG" val="#wm#"/>
  <p:tag name="KSO_WM_SLIDE_ID" val="custom40498901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40498901"/>
  <p:tag name="KSO_WM_SLIDE_SUBTYPE" val="pureTxt"/>
  <p:tag name="KSO_WM_SLIDE_SIZE" val="850*457"/>
  <p:tag name="KSO_WM_SLIDE_POSITION" val="54*28"/>
  <p:tag name="KSO_WM_SLIDE_LAYOUT" val="a_f"/>
  <p:tag name="KSO_WM_SLIDE_LAYOUT_CNT" val="1_1"/>
</p:tagLst>
</file>

<file path=ppt/tags/tag135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136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37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138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139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140.xml><?xml version="1.0" encoding="utf-8"?>
<p:tagLst xmlns:p="http://schemas.openxmlformats.org/presentationml/2006/main">
  <p:tag name="KSO_WM_SLIDE_TYPE" val="text"/>
  <p:tag name="KSO_WM_BEAUTIFY_FLAG" val="#wm#"/>
  <p:tag name="KSO_WM_SLIDE_ID" val="custom40498901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40498901"/>
  <p:tag name="KSO_WM_SLIDE_SUBTYPE" val="pureTxt"/>
  <p:tag name="KSO_WM_SLIDE_SIZE" val="850*457"/>
  <p:tag name="KSO_WM_SLIDE_POSITION" val="54*28"/>
  <p:tag name="KSO_WM_SLIDE_LAYOUT" val="a_f"/>
  <p:tag name="KSO_WM_SLIDE_LAYOUT_CNT" val="1_1"/>
</p:tagLst>
</file>

<file path=ppt/tags/tag141.xml><?xml version="1.0" encoding="utf-8"?>
<p:tagLst xmlns:p="http://schemas.openxmlformats.org/presentationml/2006/main">
  <p:tag name="KSO_WM_UNIT_INDEX" val="1_1_1"/>
  <p:tag name="KSO_WM_UNIT_TYPE" val="l_h_f"/>
  <p:tag name="KSO_WM_UNIT_SUBTYPE" val="a"/>
  <p:tag name="KSO_WM_TEMPLATE_CATEGORY" val="diagram"/>
  <p:tag name="KSO_WM_TEMPLATE_INDEX" val="19882022"/>
  <p:tag name="KSO_WM_UNIT_ID" val="diagram19882022*l_h_f*1_1_1"/>
  <p:tag name="KSO_WM_DIAGRAM_GROUP_CODE" val="l1-1"/>
  <p:tag name="KSO_WM_TAG_VERSION" val="2.0"/>
  <p:tag name="KSO_WM_BEAUTIFY_FLAG" val="#wm#"/>
  <p:tag name="KSO_WM_DIAGRAM_VIRTUALLY_FRAME" val="{&quot;height&quot;:476.6,&quot;left&quot;:27.2,&quot;top&quot;:0,&quot;width&quot;:914.25}"/>
</p:tagLst>
</file>

<file path=ppt/tags/tag142.xml><?xml version="1.0" encoding="utf-8"?>
<p:tagLst xmlns:p="http://schemas.openxmlformats.org/presentationml/2006/main">
  <p:tag name="KSO_WM_UNIT_INDEX" val="1_2_1"/>
  <p:tag name="KSO_WM_UNIT_TYPE" val="l_h_f"/>
  <p:tag name="KSO_WM_UNIT_SUBTYPE" val="a"/>
  <p:tag name="KSO_WM_TEMPLATE_CATEGORY" val="diagram"/>
  <p:tag name="KSO_WM_TEMPLATE_INDEX" val="19882022"/>
  <p:tag name="KSO_WM_UNIT_ID" val="diagram19882022*l_h_f*1_2_1"/>
  <p:tag name="KSO_WM_DIAGRAM_GROUP_CODE" val="l1-1"/>
  <p:tag name="KSO_WM_TAG_VERSION" val="2.0"/>
  <p:tag name="KSO_WM_BEAUTIFY_FLAG" val="#wm#"/>
  <p:tag name="KSO_WM_DIAGRAM_VIRTUALLY_FRAME" val="{&quot;height&quot;:476.6,&quot;left&quot;:27.2,&quot;top&quot;:0,&quot;width&quot;:914.25}"/>
</p:tagLst>
</file>

<file path=ppt/tags/tag143.xml><?xml version="1.0" encoding="utf-8"?>
<p:tagLst xmlns:p="http://schemas.openxmlformats.org/presentationml/2006/main">
  <p:tag name="KSO_WM_UNIT_INDEX" val="1_3_1"/>
  <p:tag name="KSO_WM_UNIT_TYPE" val="l_h_f"/>
  <p:tag name="KSO_WM_UNIT_SUBTYPE" val="a"/>
  <p:tag name="KSO_WM_TEMPLATE_CATEGORY" val="diagram"/>
  <p:tag name="KSO_WM_TEMPLATE_INDEX" val="19882022"/>
  <p:tag name="KSO_WM_UNIT_ID" val="diagram19882022*l_h_f*1_3_1"/>
  <p:tag name="KSO_WM_DIAGRAM_GROUP_CODE" val="l1-1"/>
  <p:tag name="KSO_WM_TAG_VERSION" val="2.0"/>
  <p:tag name="KSO_WM_BEAUTIFY_FLAG" val="#wm#"/>
  <p:tag name="KSO_WM_DIAGRAM_VIRTUALLY_FRAME" val="{&quot;height&quot;:476.6,&quot;left&quot;:27.2,&quot;top&quot;:0,&quot;width&quot;:914.25}"/>
</p:tagLst>
</file>

<file path=ppt/tags/tag144.xml><?xml version="1.0" encoding="utf-8"?>
<p:tagLst xmlns:p="http://schemas.openxmlformats.org/presentationml/2006/main">
  <p:tag name="KSO_WM_UNIT_INDEX" val="1_3_2"/>
  <p:tag name="KSO_WM_UNIT_TYPE" val="l_h_f"/>
  <p:tag name="KSO_WM_UNIT_SUBTYPE" val="a"/>
  <p:tag name="KSO_WM_TEMPLATE_CATEGORY" val="diagram"/>
  <p:tag name="KSO_WM_TEMPLATE_INDEX" val="19882022"/>
  <p:tag name="KSO_WM_UNIT_ID" val="diagram19882022*l_h_f*1_3_2"/>
  <p:tag name="KSO_WM_DIAGRAM_GROUP_CODE" val="l1-1"/>
  <p:tag name="KSO_WM_TAG_VERSION" val="2.0"/>
  <p:tag name="KSO_WM_BEAUTIFY_FLAG" val="#wm#"/>
  <p:tag name="KSO_WM_DIAGRAM_VIRTUALLY_FRAME" val="{&quot;height&quot;:476.6,&quot;left&quot;:27.2,&quot;top&quot;:0,&quot;width&quot;:914.25}"/>
</p:tagLst>
</file>

<file path=ppt/tags/tag145.xml><?xml version="1.0" encoding="utf-8"?>
<p:tagLst xmlns:p="http://schemas.openxmlformats.org/presentationml/2006/main">
  <p:tag name="KSO_WM_UNIT_INDEX" val="1_3_2"/>
  <p:tag name="KSO_WM_UNIT_TYPE" val="l_h_f"/>
  <p:tag name="KSO_WM_UNIT_SUBTYPE" val="a"/>
  <p:tag name="KSO_WM_TEMPLATE_CATEGORY" val="diagram"/>
  <p:tag name="KSO_WM_TEMPLATE_INDEX" val="19882022"/>
  <p:tag name="KSO_WM_UNIT_ID" val="diagram19882022*l_h_f*1_3_2"/>
  <p:tag name="KSO_WM_DIAGRAM_GROUP_CODE" val="l1-1"/>
  <p:tag name="KSO_WM_TAG_VERSION" val="2.0"/>
  <p:tag name="KSO_WM_BEAUTIFY_FLAG" val="#wm#"/>
  <p:tag name="KSO_WM_DIAGRAM_VIRTUALLY_FRAME" val="{&quot;height&quot;:476.6,&quot;left&quot;:27.2,&quot;top&quot;:0,&quot;width&quot;:914.25}"/>
</p:tagLst>
</file>

<file path=ppt/tags/tag146.xml><?xml version="1.0" encoding="utf-8"?>
<p:tagLst xmlns:p="http://schemas.openxmlformats.org/presentationml/2006/main">
  <p:tag name="KSO_WM_UNIT_INDEX" val="1_4_1"/>
  <p:tag name="KSO_WM_UNIT_TYPE" val="l_h_f"/>
  <p:tag name="KSO_WM_UNIT_SUBTYPE" val="a"/>
  <p:tag name="KSO_WM_TEMPLATE_CATEGORY" val="diagram"/>
  <p:tag name="KSO_WM_TEMPLATE_INDEX" val="19882022"/>
  <p:tag name="KSO_WM_UNIT_ID" val="diagram19882022*l_h_f*1_4_1"/>
  <p:tag name="KSO_WM_DIAGRAM_GROUP_CODE" val="l1-1"/>
  <p:tag name="KSO_WM_TAG_VERSION" val="2.0"/>
  <p:tag name="KSO_WM_BEAUTIFY_FLAG" val="#wm#"/>
  <p:tag name="KSO_WM_DIAGRAM_VIRTUALLY_FRAME" val="{&quot;height&quot;:476.6,&quot;left&quot;:27.2,&quot;top&quot;:0,&quot;width&quot;:914.25}"/>
</p:tagLst>
</file>

<file path=ppt/tags/tag147.xml><?xml version="1.0" encoding="utf-8"?>
<p:tagLst xmlns:p="http://schemas.openxmlformats.org/presentationml/2006/main">
  <p:tag name="KSO_WM_UNIT_INDEX" val="1_4_1"/>
  <p:tag name="KSO_WM_UNIT_TYPE" val="l_h_f"/>
  <p:tag name="KSO_WM_UNIT_SUBTYPE" val="a"/>
  <p:tag name="KSO_WM_TEMPLATE_CATEGORY" val="diagram"/>
  <p:tag name="KSO_WM_TEMPLATE_INDEX" val="19882022"/>
  <p:tag name="KSO_WM_UNIT_ID" val="diagram19882022*l_h_f*1_4_1"/>
  <p:tag name="KSO_WM_DIAGRAM_GROUP_CODE" val="l1-1"/>
  <p:tag name="KSO_WM_TAG_VERSION" val="2.0"/>
  <p:tag name="KSO_WM_BEAUTIFY_FLAG" val="#wm#"/>
  <p:tag name="KSO_WM_DIAGRAM_VIRTUALLY_FRAME" val="{&quot;height&quot;:476.6,&quot;left&quot;:27.2,&quot;top&quot;:0,&quot;width&quot;:914.25}"/>
</p:tagLst>
</file>

<file path=ppt/tags/tag148.xml><?xml version="1.0" encoding="utf-8"?>
<p:tagLst xmlns:p="http://schemas.openxmlformats.org/presentationml/2006/main">
  <p:tag name="KSO_WM_SLIDE_TYPE" val="text"/>
  <p:tag name="KSO_WM_BEAUTIFY_FLAG" val="#wm#"/>
  <p:tag name="KSO_WM_SLIDE_ID" val="custom40498901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40498901"/>
  <p:tag name="KSO_WM_SLIDE_SUBTYPE" val="pureTxt"/>
  <p:tag name="KSO_WM_SLIDE_SIZE" val="850*457"/>
  <p:tag name="KSO_WM_SLIDE_POSITION" val="54*28"/>
  <p:tag name="KSO_WM_SLIDE_LAYOUT" val="a_f"/>
  <p:tag name="KSO_WM_SLIDE_LAYOUT_CNT" val="1_1"/>
</p:tagLst>
</file>

<file path=ppt/tags/tag149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150.xml><?xml version="1.0" encoding="utf-8"?>
<p:tagLst xmlns:p="http://schemas.openxmlformats.org/presentationml/2006/main">
  <p:tag name="KSO_WM_UNIT_INDEX" val="1_1_1"/>
  <p:tag name="KSO_WM_UNIT_TYPE" val="l_h_f"/>
  <p:tag name="KSO_WM_UNIT_SUBTYPE" val="a"/>
  <p:tag name="KSO_WM_TEMPLATE_CATEGORY" val="diagram"/>
  <p:tag name="KSO_WM_TEMPLATE_INDEX" val="19882022"/>
  <p:tag name="KSO_WM_UNIT_ID" val="diagram19882022*l_h_f*1_1_1"/>
  <p:tag name="KSO_WM_DIAGRAM_GROUP_CODE" val="l1-1"/>
  <p:tag name="KSO_WM_TAG_VERSION" val="2.0"/>
  <p:tag name="KSO_WM_BEAUTIFY_FLAG" val="#wm#"/>
  <p:tag name="KSO_WM_DIAGRAM_VIRTUALLY_FRAME" val="{&quot;height&quot;:289.9,&quot;left&quot;:29,&quot;top&quot;:237.45,&quot;width&quot;:883.55}"/>
</p:tagLst>
</file>

<file path=ppt/tags/tag151.xml><?xml version="1.0" encoding="utf-8"?>
<p:tagLst xmlns:p="http://schemas.openxmlformats.org/presentationml/2006/main">
  <p:tag name="KSO_WM_UNIT_INDEX" val="1_2_1"/>
  <p:tag name="KSO_WM_UNIT_TYPE" val="l_h_f"/>
  <p:tag name="KSO_WM_UNIT_SUBTYPE" val="a"/>
  <p:tag name="KSO_WM_TEMPLATE_CATEGORY" val="diagram"/>
  <p:tag name="KSO_WM_TEMPLATE_INDEX" val="19882022"/>
  <p:tag name="KSO_WM_UNIT_ID" val="diagram19882022*l_h_f*1_2_1"/>
  <p:tag name="KSO_WM_DIAGRAM_GROUP_CODE" val="l1-1"/>
  <p:tag name="KSO_WM_TAG_VERSION" val="2.0"/>
  <p:tag name="KSO_WM_BEAUTIFY_FLAG" val="#wm#"/>
  <p:tag name="KSO_WM_DIAGRAM_VIRTUALLY_FRAME" val="{&quot;height&quot;:289.9,&quot;left&quot;:29,&quot;top&quot;:237.45,&quot;width&quot;:883.55}"/>
</p:tagLst>
</file>

<file path=ppt/tags/tag152.xml><?xml version="1.0" encoding="utf-8"?>
<p:tagLst xmlns:p="http://schemas.openxmlformats.org/presentationml/2006/main">
  <p:tag name="KSO_WM_UNIT_INDEX" val="1_3_1"/>
  <p:tag name="KSO_WM_UNIT_TYPE" val="l_h_f"/>
  <p:tag name="KSO_WM_UNIT_SUBTYPE" val="a"/>
  <p:tag name="KSO_WM_TEMPLATE_CATEGORY" val="diagram"/>
  <p:tag name="KSO_WM_TEMPLATE_INDEX" val="19882022"/>
  <p:tag name="KSO_WM_UNIT_ID" val="diagram19882022*l_h_f*1_3_1"/>
  <p:tag name="KSO_WM_DIAGRAM_GROUP_CODE" val="l1-1"/>
  <p:tag name="KSO_WM_TAG_VERSION" val="2.0"/>
  <p:tag name="KSO_WM_BEAUTIFY_FLAG" val="#wm#"/>
  <p:tag name="KSO_WM_DIAGRAM_VIRTUALLY_FRAME" val="{&quot;height&quot;:289.9,&quot;left&quot;:29,&quot;top&quot;:237.45,&quot;width&quot;:883.55}"/>
</p:tagLst>
</file>

<file path=ppt/tags/tag153.xml><?xml version="1.0" encoding="utf-8"?>
<p:tagLst xmlns:p="http://schemas.openxmlformats.org/presentationml/2006/main">
  <p:tag name="KSO_WM_UNIT_INDEX" val="1_4_1"/>
  <p:tag name="KSO_WM_UNIT_TYPE" val="l_h_f"/>
  <p:tag name="KSO_WM_UNIT_SUBTYPE" val="a"/>
  <p:tag name="KSO_WM_TEMPLATE_CATEGORY" val="diagram"/>
  <p:tag name="KSO_WM_TEMPLATE_INDEX" val="19882022"/>
  <p:tag name="KSO_WM_UNIT_ID" val="diagram19882022*l_h_f*1_4_1"/>
  <p:tag name="KSO_WM_DIAGRAM_GROUP_CODE" val="l1-1"/>
  <p:tag name="KSO_WM_TAG_VERSION" val="2.0"/>
  <p:tag name="KSO_WM_BEAUTIFY_FLAG" val="#wm#"/>
  <p:tag name="KSO_WM_DIAGRAM_VIRTUALLY_FRAME" val="{&quot;height&quot;:289.9,&quot;left&quot;:29,&quot;top&quot;:237.45,&quot;width&quot;:883.55}"/>
</p:tagLst>
</file>

<file path=ppt/tags/tag154.xml><?xml version="1.0" encoding="utf-8"?>
<p:tagLst xmlns:p="http://schemas.openxmlformats.org/presentationml/2006/main">
  <p:tag name="KSO_WM_SLIDE_TYPE" val="text"/>
  <p:tag name="KSO_WM_BEAUTIFY_FLAG" val="#wm#"/>
  <p:tag name="KSO_WM_SLIDE_ID" val="custom40498901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40498901"/>
  <p:tag name="KSO_WM_SLIDE_SUBTYPE" val="pureTxt"/>
  <p:tag name="KSO_WM_SLIDE_SIZE" val="850*457"/>
  <p:tag name="KSO_WM_SLIDE_POSITION" val="54*28"/>
  <p:tag name="KSO_WM_SLIDE_LAYOUT" val="a_f"/>
  <p:tag name="KSO_WM_SLIDE_LAYOUT_CNT" val="1_1"/>
</p:tagLst>
</file>

<file path=ppt/tags/tag155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156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57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158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159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160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161.xml><?xml version="1.0" encoding="utf-8"?>
<p:tagLst xmlns:p="http://schemas.openxmlformats.org/presentationml/2006/main">
  <p:tag name="KSO_WM_SLIDE_TYPE" val="text"/>
  <p:tag name="KSO_WM_BEAUTIFY_FLAG" val="#wm#"/>
  <p:tag name="KSO_WM_SLIDE_ID" val="custom40498901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40498901"/>
  <p:tag name="KSO_WM_SLIDE_SUBTYPE" val="pureTxt"/>
  <p:tag name="KSO_WM_SLIDE_SIZE" val="850*457"/>
  <p:tag name="KSO_WM_SLIDE_POSITION" val="54*28"/>
  <p:tag name="KSO_WM_SLIDE_LAYOUT" val="a_f"/>
  <p:tag name="KSO_WM_SLIDE_LAYOUT_CNT" val="1_1"/>
</p:tagLst>
</file>

<file path=ppt/tags/tag162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163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164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165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166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167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168.xml><?xml version="1.0" encoding="utf-8"?>
<p:tagLst xmlns:p="http://schemas.openxmlformats.org/presentationml/2006/main">
  <p:tag name="KSO_WM_SLIDE_TYPE" val="text"/>
  <p:tag name="KSO_WM_BEAUTIFY_FLAG" val="#wm#"/>
  <p:tag name="KSO_WM_SLIDE_ID" val="custom40498901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40498901"/>
  <p:tag name="KSO_WM_SLIDE_SUBTYPE" val="pureTxt"/>
  <p:tag name="KSO_WM_SLIDE_SIZE" val="850*457"/>
  <p:tag name="KSO_WM_SLIDE_POSITION" val="54*28"/>
  <p:tag name="KSO_WM_SLIDE_LAYOUT" val="a_f"/>
  <p:tag name="KSO_WM_SLIDE_LAYOUT_CNT" val="1_1"/>
</p:tagLst>
</file>

<file path=ppt/tags/tag169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170.xml><?xml version="1.0" encoding="utf-8"?>
<p:tagLst xmlns:p="http://schemas.openxmlformats.org/presentationml/2006/main">
  <p:tag name="KSO_WM_UNIT_INDEX" val="2"/>
  <p:tag name="KSO_WM_UNIT_TYPE" val="f"/>
  <p:tag name="KSO_WM_UNIT_SUBTYPE" val="a"/>
  <p:tag name="KSO_WM_TEMPLATE_CATEGORY" val="diagram"/>
  <p:tag name="KSO_WM_TEMPLATE_INDEX" val="19882022"/>
  <p:tag name="KSO_WM_UNIT_ID" val="diagram19882022*l_h_f*1_1_1"/>
  <p:tag name="KSO_WM_DIAGRAM_GROUP_CODE" val="l1-1"/>
  <p:tag name="KSO_WM_TAG_VERSION" val="2.0"/>
  <p:tag name="KSO_WM_BEAUTIFY_FLAG" val="#wm#"/>
</p:tagLst>
</file>

<file path=ppt/tags/tag171.xml><?xml version="1.0" encoding="utf-8"?>
<p:tagLst xmlns:p="http://schemas.openxmlformats.org/presentationml/2006/main">
  <p:tag name="KSO_WM_UNIT_INDEX" val="3"/>
  <p:tag name="KSO_WM_UNIT_TYPE" val="f"/>
  <p:tag name="KSO_WM_UNIT_SUBTYPE" val="a"/>
  <p:tag name="KSO_WM_TEMPLATE_CATEGORY" val="diagram"/>
  <p:tag name="KSO_WM_TEMPLATE_INDEX" val="19882022"/>
  <p:tag name="KSO_WM_UNIT_ID" val="diagram19882022*l_h_f*1_2_1"/>
  <p:tag name="KSO_WM_DIAGRAM_GROUP_CODE" val="l1-1"/>
  <p:tag name="KSO_WM_TAG_VERSION" val="2.0"/>
  <p:tag name="KSO_WM_BEAUTIFY_FLAG" val="#wm#"/>
</p:tagLst>
</file>

<file path=ppt/tags/tag172.xml><?xml version="1.0" encoding="utf-8"?>
<p:tagLst xmlns:p="http://schemas.openxmlformats.org/presentationml/2006/main">
  <p:tag name="KSO_WM_UNIT_INDEX" val="4"/>
  <p:tag name="KSO_WM_UNIT_TYPE" val="f"/>
  <p:tag name="KSO_WM_UNIT_SUBTYPE" val="a"/>
  <p:tag name="KSO_WM_TEMPLATE_CATEGORY" val="diagram"/>
  <p:tag name="KSO_WM_TEMPLATE_INDEX" val="19882022"/>
  <p:tag name="KSO_WM_UNIT_ID" val="diagram19882022*l_h_f*1_3_1"/>
  <p:tag name="KSO_WM_DIAGRAM_GROUP_CODE" val="l1-1"/>
  <p:tag name="KSO_WM_TAG_VERSION" val="2.0"/>
  <p:tag name="KSO_WM_BEAUTIFY_FLAG" val="#wm#"/>
</p:tagLst>
</file>

<file path=ppt/tags/tag173.xml><?xml version="1.0" encoding="utf-8"?>
<p:tagLst xmlns:p="http://schemas.openxmlformats.org/presentationml/2006/main">
  <p:tag name="KSO_WM_UNIT_INDEX" val="5"/>
  <p:tag name="KSO_WM_UNIT_TYPE" val="f"/>
  <p:tag name="KSO_WM_UNIT_SUBTYPE" val="a"/>
  <p:tag name="KSO_WM_TEMPLATE_CATEGORY" val="diagram"/>
  <p:tag name="KSO_WM_TEMPLATE_INDEX" val="19882022"/>
  <p:tag name="KSO_WM_UNIT_ID" val="diagram19882022*l_h_f*1_4_1"/>
  <p:tag name="KSO_WM_DIAGRAM_GROUP_CODE" val="l1-1"/>
  <p:tag name="KSO_WM_TAG_VERSION" val="2.0"/>
  <p:tag name="KSO_WM_BEAUTIFY_FLAG" val="#wm#"/>
</p:tagLst>
</file>

<file path=ppt/tags/tag174.xml><?xml version="1.0" encoding="utf-8"?>
<p:tagLst xmlns:p="http://schemas.openxmlformats.org/presentationml/2006/main">
  <p:tag name="KSO_WM_SLIDE_TYPE" val="text"/>
  <p:tag name="KSO_WM_BEAUTIFY_FLAG" val="#wm#"/>
  <p:tag name="KSO_WM_SLIDE_ID" val="custom40498901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40498901"/>
  <p:tag name="KSO_WM_SLIDE_SUBTYPE" val="pureTxt"/>
  <p:tag name="KSO_WM_SLIDE_SIZE" val="850*457"/>
  <p:tag name="KSO_WM_SLIDE_POSITION" val="54*28"/>
  <p:tag name="KSO_WM_SLIDE_LAYOUT" val="a_f"/>
  <p:tag name="KSO_WM_SLIDE_LAYOUT_CNT" val="1_1"/>
</p:tagLst>
</file>

<file path=ppt/tags/tag175.xml><?xml version="1.0" encoding="utf-8"?>
<p:tagLst xmlns:p="http://schemas.openxmlformats.org/presentationml/2006/main">
  <p:tag name="KSO_WM_BEAUTIFY_FLAG" val="#wm#"/>
  <p:tag name="KSO_WM_TEMPLATE_CATEGORY" val="custom"/>
  <p:tag name="KSO_WM_TEMPLATE_INDEX" val="40498901"/>
</p:tagLst>
</file>

<file path=ppt/tags/tag176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177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178.xml><?xml version="1.0" encoding="utf-8"?>
<p:tagLst xmlns:p="http://schemas.openxmlformats.org/presentationml/2006/main">
  <p:tag name="KSO_WM_SLIDE_TYPE" val="text"/>
  <p:tag name="KSO_WM_BEAUTIFY_FLAG" val="#wm#"/>
  <p:tag name="KSO_WM_SLIDE_ID" val="custom40498901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40498901"/>
  <p:tag name="KSO_WM_SLIDE_SUBTYPE" val="pureTxt"/>
  <p:tag name="KSO_WM_SLIDE_SIZE" val="850*457"/>
  <p:tag name="KSO_WM_SLIDE_POSITION" val="54*28"/>
  <p:tag name="KSO_WM_SLIDE_LAYOUT" val="a_f"/>
  <p:tag name="KSO_WM_SLIDE_LAYOUT_CNT" val="1_1"/>
</p:tagLst>
</file>

<file path=ppt/tags/tag179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180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181.xml><?xml version="1.0" encoding="utf-8"?>
<p:tagLst xmlns:p="http://schemas.openxmlformats.org/presentationml/2006/main">
  <p:tag name="KSO_WM_SLIDE_TYPE" val="text"/>
  <p:tag name="KSO_WM_BEAUTIFY_FLAG" val="#wm#"/>
  <p:tag name="KSO_WM_SLIDE_ID" val="custom40498901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40498901"/>
  <p:tag name="KSO_WM_SLIDE_SUBTYPE" val="pureTxt"/>
  <p:tag name="KSO_WM_SLIDE_SIZE" val="850*457"/>
  <p:tag name="KSO_WM_SLIDE_POSITION" val="54*28"/>
  <p:tag name="KSO_WM_SLIDE_LAYOUT" val="a_f"/>
  <p:tag name="KSO_WM_SLIDE_LAYOUT_CNT" val="1_1"/>
</p:tagLst>
</file>

<file path=ppt/tags/tag182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83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184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185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186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187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188.xml><?xml version="1.0" encoding="utf-8"?>
<p:tagLst xmlns:p="http://schemas.openxmlformats.org/presentationml/2006/main">
  <p:tag name="KSO_WM_SLIDE_TYPE" val="text"/>
  <p:tag name="KSO_WM_BEAUTIFY_FLAG" val="#wm#"/>
  <p:tag name="KSO_WM_SLIDE_ID" val="custom40498901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40498901"/>
  <p:tag name="KSO_WM_SLIDE_SUBTYPE" val="pureTxt"/>
  <p:tag name="KSO_WM_SLIDE_SIZE" val="850*457"/>
  <p:tag name="KSO_WM_SLIDE_POSITION" val="54*28"/>
  <p:tag name="KSO_WM_SLIDE_LAYOUT" val="a_f"/>
  <p:tag name="KSO_WM_SLIDE_LAYOUT_CNT" val="1_1"/>
</p:tagLst>
</file>

<file path=ppt/tags/tag189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190.xml><?xml version="1.0" encoding="utf-8"?>
<p:tagLst xmlns:p="http://schemas.openxmlformats.org/presentationml/2006/main">
  <p:tag name="KSO_WM_BEAUTIFY_FLAG" val="#wm#"/>
  <p:tag name="KSO_WM_TEMPLATE_CATEGORY" val="custom"/>
  <p:tag name="KSO_WM_TEMPLATE_INDEX" val="40498901"/>
</p:tagLst>
</file>

<file path=ppt/tags/tag191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192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193.xml><?xml version="1.0" encoding="utf-8"?>
<p:tagLst xmlns:p="http://schemas.openxmlformats.org/presentationml/2006/main">
  <p:tag name="KSO_WM_SLIDE_TYPE" val="text"/>
  <p:tag name="KSO_WM_BEAUTIFY_FLAG" val="#wm#"/>
  <p:tag name="KSO_WM_SLIDE_ID" val="custom40498901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40498901"/>
  <p:tag name="KSO_WM_SLIDE_SUBTYPE" val="pureTxt"/>
  <p:tag name="KSO_WM_SLIDE_SIZE" val="850*457"/>
  <p:tag name="KSO_WM_SLIDE_POSITION" val="54*28"/>
  <p:tag name="KSO_WM_SLIDE_LAYOUT" val="a_f"/>
  <p:tag name="KSO_WM_SLIDE_LAYOUT_CNT" val="1_1"/>
</p:tagLst>
</file>

<file path=ppt/tags/tag194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195.xml><?xml version="1.0" encoding="utf-8"?>
<p:tagLst xmlns:p="http://schemas.openxmlformats.org/presentationml/2006/main">
  <p:tag name="KSO_WM_BEAUTIFY_FLAG" val="#wm#"/>
  <p:tag name="KSO_WM_TEMPLATE_CATEGORY" val="custom"/>
  <p:tag name="KSO_WM_TEMPLATE_INDEX" val="40498901"/>
</p:tagLst>
</file>

<file path=ppt/tags/tag196.xml><?xml version="1.0" encoding="utf-8"?>
<p:tagLst xmlns:p="http://schemas.openxmlformats.org/presentationml/2006/main">
  <p:tag name="KSO_WM_UNIT_INDEX" val="3"/>
  <p:tag name="KSO_WM_UNIT_TYPE" val="f"/>
  <p:tag name="KSO_WM_UNIT_SUBTYPE" val="a"/>
  <p:tag name="KSO_WM_TEMPLATE_CATEGORY" val="diagram"/>
  <p:tag name="KSO_WM_TEMPLATE_INDEX" val="19882022"/>
  <p:tag name="KSO_WM_UNIT_ID" val="diagram19882022*l_h_f*1_2_1"/>
  <p:tag name="KSO_WM_DIAGRAM_GROUP_CODE" val="l1-1"/>
  <p:tag name="KSO_WM_TAG_VERSION" val="2.0"/>
  <p:tag name="KSO_WM_BEAUTIFY_FLAG" val="#wm#"/>
</p:tagLst>
</file>

<file path=ppt/tags/tag197.xml><?xml version="1.0" encoding="utf-8"?>
<p:tagLst xmlns:p="http://schemas.openxmlformats.org/presentationml/2006/main">
  <p:tag name="KSO_WM_SLIDE_TYPE" val="text"/>
  <p:tag name="KSO_WM_BEAUTIFY_FLAG" val="#wm#"/>
  <p:tag name="KSO_WM_SLIDE_ID" val="custom40498901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40498901"/>
  <p:tag name="KSO_WM_SLIDE_SUBTYPE" val="pureTxt"/>
  <p:tag name="KSO_WM_SLIDE_SIZE" val="850*457"/>
  <p:tag name="KSO_WM_SLIDE_POSITION" val="54*28"/>
  <p:tag name="KSO_WM_SLIDE_LAYOUT" val="a_f"/>
  <p:tag name="KSO_WM_SLIDE_LAYOUT_CNT" val="1_1"/>
</p:tagLst>
</file>

<file path=ppt/tags/tag198.xml><?xml version="1.0" encoding="utf-8"?>
<p:tagLst xmlns:p="http://schemas.openxmlformats.org/presentationml/2006/main">
  <p:tag name="KSO_WM_BEAUTIFY_FLAG" val="#wm#"/>
  <p:tag name="KSO_WM_TEMPLATE_CATEGORY" val="custom"/>
  <p:tag name="KSO_WM_TEMPLATE_INDEX" val="40498901"/>
</p:tagLst>
</file>

<file path=ppt/tags/tag199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00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201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202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203.xml><?xml version="1.0" encoding="utf-8"?>
<p:tagLst xmlns:p="http://schemas.openxmlformats.org/presentationml/2006/main">
  <p:tag name="KSO_WM_SLIDE_TYPE" val="text"/>
  <p:tag name="KSO_WM_BEAUTIFY_FLAG" val="#wm#"/>
  <p:tag name="KSO_WM_SLIDE_ID" val="custom40498901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40498901"/>
  <p:tag name="KSO_WM_SLIDE_SUBTYPE" val="pureTxt"/>
  <p:tag name="KSO_WM_SLIDE_SIZE" val="850*457"/>
  <p:tag name="KSO_WM_SLIDE_POSITION" val="54*28"/>
  <p:tag name="KSO_WM_SLIDE_LAYOUT" val="a_f"/>
  <p:tag name="KSO_WM_SLIDE_LAYOUT_CNT" val="1_1"/>
</p:tagLst>
</file>

<file path=ppt/tags/tag204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205.xml><?xml version="1.0" encoding="utf-8"?>
<p:tagLst xmlns:p="http://schemas.openxmlformats.org/presentationml/2006/main">
  <p:tag name="KSO_WM_BEAUTIFY_FLAG" val="#wm#"/>
  <p:tag name="KSO_WM_TEMPLATE_CATEGORY" val="custom"/>
  <p:tag name="KSO_WM_TEMPLATE_INDEX" val="40498901"/>
</p:tagLst>
</file>

<file path=ppt/tags/tag206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07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208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209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210.xml><?xml version="1.0" encoding="utf-8"?>
<p:tagLst xmlns:p="http://schemas.openxmlformats.org/presentationml/2006/main">
  <p:tag name="KSO_WM_SLIDE_TYPE" val="text"/>
  <p:tag name="KSO_WM_BEAUTIFY_FLAG" val="#wm#"/>
  <p:tag name="KSO_WM_SLIDE_ID" val="custom40498901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40498901"/>
  <p:tag name="KSO_WM_SLIDE_SUBTYPE" val="pureTxt"/>
  <p:tag name="KSO_WM_SLIDE_SIZE" val="850*457"/>
  <p:tag name="KSO_WM_SLIDE_POSITION" val="54*28"/>
  <p:tag name="KSO_WM_SLIDE_LAYOUT" val="a_f"/>
  <p:tag name="KSO_WM_SLIDE_LAYOUT_CNT" val="1_1"/>
</p:tagLst>
</file>

<file path=ppt/tags/tag211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212.xml><?xml version="1.0" encoding="utf-8"?>
<p:tagLst xmlns:p="http://schemas.openxmlformats.org/presentationml/2006/main">
  <p:tag name="KSO_WM_BEAUTIFY_FLAG" val="#wm#"/>
  <p:tag name="KSO_WM_TEMPLATE_CATEGORY" val="custom"/>
  <p:tag name="KSO_WM_TEMPLATE_INDEX" val="40498901"/>
</p:tagLst>
</file>

<file path=ppt/tags/tag213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14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215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216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217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218.xml><?xml version="1.0" encoding="utf-8"?>
<p:tagLst xmlns:p="http://schemas.openxmlformats.org/presentationml/2006/main">
  <p:tag name="KSO_WM_SLIDE_TYPE" val="text"/>
  <p:tag name="KSO_WM_BEAUTIFY_FLAG" val="#wm#"/>
  <p:tag name="KSO_WM_SLIDE_ID" val="custom40498901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40498901"/>
  <p:tag name="KSO_WM_SLIDE_SUBTYPE" val="pureTxt"/>
  <p:tag name="KSO_WM_SLIDE_SIZE" val="850*457"/>
  <p:tag name="KSO_WM_SLIDE_POSITION" val="54*28"/>
  <p:tag name="KSO_WM_SLIDE_LAYOUT" val="a_f"/>
  <p:tag name="KSO_WM_SLIDE_LAYOUT_CNT" val="1_1"/>
</p:tagLst>
</file>

<file path=ppt/tags/tag219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220.xml><?xml version="1.0" encoding="utf-8"?>
<p:tagLst xmlns:p="http://schemas.openxmlformats.org/presentationml/2006/main">
  <p:tag name="KSO_WM_BEAUTIFY_FLAG" val="#wm#"/>
  <p:tag name="KSO_WM_TEMPLATE_CATEGORY" val="custom"/>
  <p:tag name="KSO_WM_TEMPLATE_INDEX" val="40498901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卡通可爱教师职业通用模板">
  <a:themeElements>
    <a:clrScheme name="自定义 204">
      <a:dk1>
        <a:srgbClr val="000000"/>
      </a:dk1>
      <a:lt1>
        <a:srgbClr val="FFFFFF"/>
      </a:lt1>
      <a:dk2>
        <a:srgbClr val="371600"/>
      </a:dk2>
      <a:lt2>
        <a:srgbClr val="FFFBE7"/>
      </a:lt2>
      <a:accent1>
        <a:srgbClr val="FF6F05"/>
      </a:accent1>
      <a:accent2>
        <a:srgbClr val="F1B705"/>
      </a:accent2>
      <a:accent3>
        <a:srgbClr val="E21C1C"/>
      </a:accent3>
      <a:accent4>
        <a:srgbClr val="FF6F05"/>
      </a:accent4>
      <a:accent5>
        <a:srgbClr val="F1B705"/>
      </a:accent5>
      <a:accent6>
        <a:srgbClr val="E21C1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3400</Words>
  <Application>WPS 演示</Application>
  <PresentationFormat/>
  <Paragraphs>344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27</vt:i4>
      </vt:variant>
    </vt:vector>
  </HeadingPairs>
  <TitlesOfParts>
    <vt:vector size="41" baseType="lpstr">
      <vt:lpstr>Arial</vt:lpstr>
      <vt:lpstr>宋体</vt:lpstr>
      <vt:lpstr>Wingdings</vt:lpstr>
      <vt:lpstr>Arial</vt:lpstr>
      <vt:lpstr>Noto Sans SC</vt:lpstr>
      <vt:lpstr>Cambria Math</vt:lpstr>
      <vt:lpstr>微软雅黑</vt:lpstr>
      <vt:lpstr>Arial Unicode MS</vt:lpstr>
      <vt:lpstr>Wingdings</vt:lpstr>
      <vt:lpstr>字体管家德古拉</vt:lpstr>
      <vt:lpstr>华康标题宋W9</vt:lpstr>
      <vt:lpstr>Office 主题​​</vt:lpstr>
      <vt:lpstr>默认主题</vt:lpstr>
      <vt:lpstr>卡通可爱教师职业通用模板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冠华</cp:lastModifiedBy>
  <cp:revision>86</cp:revision>
  <dcterms:created xsi:type="dcterms:W3CDTF">2026-01-25T05:09:00Z</dcterms:created>
  <dcterms:modified xsi:type="dcterms:W3CDTF">2026-01-25T12:55:25Z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25A429DCE49F4F4FAAAB923BA936A632_13</vt:lpwstr>
  </property>
  <property fmtid="{D5CDD505-2E9C-101B-9397-08002B2CF9AE}" pid="3" name="KSOProductBuildVer">
    <vt:lpwstr>2052-12.1.0.24034</vt:lpwstr>
  </property>
</Properties>
</file>