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gif" ContentType="image/gi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8" r:id="rId2"/>
    <p:sldId id="259" r:id="rId3"/>
    <p:sldId id="301" r:id="rId4"/>
    <p:sldId id="300" r:id="rId5"/>
    <p:sldId id="261" r:id="rId6"/>
    <p:sldId id="260" r:id="rId7"/>
    <p:sldId id="263" r:id="rId8"/>
    <p:sldId id="274" r:id="rId9"/>
    <p:sldId id="265" r:id="rId10"/>
    <p:sldId id="298" r:id="rId11"/>
    <p:sldId id="264" r:id="rId12"/>
    <p:sldId id="322" r:id="rId13"/>
    <p:sldId id="266" r:id="rId14"/>
    <p:sldId id="267" r:id="rId15"/>
    <p:sldId id="284" r:id="rId16"/>
    <p:sldId id="268" r:id="rId17"/>
    <p:sldId id="289" r:id="rId18"/>
    <p:sldId id="302" r:id="rId19"/>
    <p:sldId id="271" r:id="rId20"/>
    <p:sldId id="269" r:id="rId21"/>
    <p:sldId id="272" r:id="rId22"/>
    <p:sldId id="285" r:id="rId23"/>
    <p:sldId id="304" r:id="rId24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tags" Target="tags/tag354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wmf" /><Relationship Id="rId2" Type="http://schemas.openxmlformats.org/officeDocument/2006/relationships/image" Target="../media/image19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tags" Target="../tags/tag57.xml" /><Relationship Id="rId8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8.xml" /><Relationship Id="rId2" Type="http://schemas.openxmlformats.org/officeDocument/2006/relationships/tags" Target="../tags/tag59.xml" /><Relationship Id="rId3" Type="http://schemas.openxmlformats.org/officeDocument/2006/relationships/tags" Target="../tags/tag60.xml" /><Relationship Id="rId4" Type="http://schemas.openxmlformats.org/officeDocument/2006/relationships/tags" Target="../tags/tag61.xml" /><Relationship Id="rId5" Type="http://schemas.openxmlformats.org/officeDocument/2006/relationships/tags" Target="../tags/tag62.xml" /><Relationship Id="rId6" Type="http://schemas.openxmlformats.org/officeDocument/2006/relationships/tags" Target="../tags/tag63.xml" /><Relationship Id="rId7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4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0.xml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 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1_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tags" Target="../tags/tag71.xml" /><Relationship Id="rId14" Type="http://schemas.openxmlformats.org/officeDocument/2006/relationships/tags" Target="../tags/tag72.xml" /><Relationship Id="rId15" Type="http://schemas.openxmlformats.org/officeDocument/2006/relationships/tags" Target="../tags/tag73.xml" /><Relationship Id="rId16" Type="http://schemas.openxmlformats.org/officeDocument/2006/relationships/tags" Target="../tags/tag74.xml" /><Relationship Id="rId17" Type="http://schemas.openxmlformats.org/officeDocument/2006/relationships/tags" Target="../tags/tag75.xml" /><Relationship Id="rId18" Type="http://schemas.openxmlformats.org/officeDocument/2006/relationships/tags" Target="../tags/tag76.xml" /><Relationship Id="rId19" Type="http://schemas.openxmlformats.org/officeDocument/2006/relationships/image" Target="file:///D:\qq&#25991;&#20214;\712321467\Image\C2C\Image2\%7b75232B38-A165-1FB7-499C-2E1C792CACB5%7d.png" TargetMode="External" /><Relationship Id="rId2" Type="http://schemas.openxmlformats.org/officeDocument/2006/relationships/slideLayout" Target="../slideLayouts/slideLayout2.xml" /><Relationship Id="rId20" Type="http://schemas.openxmlformats.org/officeDocument/2006/relationships/image" Target="../media/image1.png" /><Relationship Id="rId21" Type="http://schemas.openxmlformats.org/officeDocument/2006/relationships/tags" Target="../tags/tag77.xml" /><Relationship Id="rId22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3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1073743875" descr="学科网 zxxk.com" title="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 r:link="rId1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3.png" /><Relationship Id="rId11" Type="http://schemas.openxmlformats.org/officeDocument/2006/relationships/tags" Target="../tags/tag85.xml" /><Relationship Id="rId2" Type="http://schemas.openxmlformats.org/officeDocument/2006/relationships/tags" Target="../tags/tag78.xml" /><Relationship Id="rId3" Type="http://schemas.openxmlformats.org/officeDocument/2006/relationships/tags" Target="../tags/tag79.xml" /><Relationship Id="rId4" Type="http://schemas.openxmlformats.org/officeDocument/2006/relationships/image" Target="../media/image2.png" /><Relationship Id="rId5" Type="http://schemas.openxmlformats.org/officeDocument/2006/relationships/tags" Target="../tags/tag80.xml" /><Relationship Id="rId6" Type="http://schemas.openxmlformats.org/officeDocument/2006/relationships/tags" Target="../tags/tag81.xml" /><Relationship Id="rId7" Type="http://schemas.openxmlformats.org/officeDocument/2006/relationships/tags" Target="../tags/tag82.xml" /><Relationship Id="rId8" Type="http://schemas.openxmlformats.org/officeDocument/2006/relationships/tags" Target="../tags/tag83.xml" /><Relationship Id="rId9" Type="http://schemas.openxmlformats.org/officeDocument/2006/relationships/tags" Target="../tags/tag8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video" Target="../media/media1.mp4" /><Relationship Id="rId11" Type="http://schemas.microsoft.com/office/2007/relationships/media" Target="../media/media1.mp4" /><Relationship Id="rId12" Type="http://schemas.openxmlformats.org/officeDocument/2006/relationships/image" Target="../media/image5.png" /><Relationship Id="rId13" Type="http://schemas.openxmlformats.org/officeDocument/2006/relationships/tags" Target="../tags/tag92.xml" /><Relationship Id="rId14" Type="http://schemas.openxmlformats.org/officeDocument/2006/relationships/image" Target="../media/image6.png" /><Relationship Id="rId15" Type="http://schemas.openxmlformats.org/officeDocument/2006/relationships/tags" Target="../tags/tag93.xml" /><Relationship Id="rId16" Type="http://schemas.openxmlformats.org/officeDocument/2006/relationships/tags" Target="../tags/tag94.xml" /><Relationship Id="rId2" Type="http://schemas.openxmlformats.org/officeDocument/2006/relationships/tags" Target="../tags/tag86.xml" /><Relationship Id="rId3" Type="http://schemas.openxmlformats.org/officeDocument/2006/relationships/tags" Target="../tags/tag87.xml" /><Relationship Id="rId4" Type="http://schemas.openxmlformats.org/officeDocument/2006/relationships/image" Target="../media/image2.png" /><Relationship Id="rId5" Type="http://schemas.openxmlformats.org/officeDocument/2006/relationships/tags" Target="../tags/tag88.xml" /><Relationship Id="rId6" Type="http://schemas.openxmlformats.org/officeDocument/2006/relationships/tags" Target="../tags/tag89.xml" /><Relationship Id="rId7" Type="http://schemas.openxmlformats.org/officeDocument/2006/relationships/tags" Target="../tags/tag90.xml" /><Relationship Id="rId8" Type="http://schemas.openxmlformats.org/officeDocument/2006/relationships/image" Target="../media/image4.png" /><Relationship Id="rId9" Type="http://schemas.openxmlformats.org/officeDocument/2006/relationships/tags" Target="../tags/tag9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8.gif" /><Relationship Id="rId11" Type="http://schemas.openxmlformats.org/officeDocument/2006/relationships/tags" Target="../tags/tag101.xml" /><Relationship Id="rId12" Type="http://schemas.openxmlformats.org/officeDocument/2006/relationships/image" Target="../media/image9.jpeg" /><Relationship Id="rId13" Type="http://schemas.openxmlformats.org/officeDocument/2006/relationships/tags" Target="../tags/tag102.xml" /><Relationship Id="rId14" Type="http://schemas.openxmlformats.org/officeDocument/2006/relationships/tags" Target="../tags/tag103.xml" /><Relationship Id="rId15" Type="http://schemas.openxmlformats.org/officeDocument/2006/relationships/tags" Target="../tags/tag104.xml" /><Relationship Id="rId16" Type="http://schemas.openxmlformats.org/officeDocument/2006/relationships/tags" Target="../tags/tag105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image" Target="../media/image2.png" /><Relationship Id="rId5" Type="http://schemas.openxmlformats.org/officeDocument/2006/relationships/tags" Target="../tags/tag97.xml" /><Relationship Id="rId6" Type="http://schemas.openxmlformats.org/officeDocument/2006/relationships/tags" Target="../tags/tag98.xml" /><Relationship Id="rId7" Type="http://schemas.openxmlformats.org/officeDocument/2006/relationships/tags" Target="../tags/tag99.xml" /><Relationship Id="rId8" Type="http://schemas.openxmlformats.org/officeDocument/2006/relationships/image" Target="../media/image7.jpeg" /><Relationship Id="rId9" Type="http://schemas.openxmlformats.org/officeDocument/2006/relationships/tags" Target="../tags/tag100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106.xml" /><Relationship Id="rId3" Type="http://schemas.openxmlformats.org/officeDocument/2006/relationships/tags" Target="../tags/tag107.xml" /><Relationship Id="rId4" Type="http://schemas.openxmlformats.org/officeDocument/2006/relationships/image" Target="../media/image2.png" /><Relationship Id="rId5" Type="http://schemas.openxmlformats.org/officeDocument/2006/relationships/tags" Target="../tags/tag108.xml" /><Relationship Id="rId6" Type="http://schemas.openxmlformats.org/officeDocument/2006/relationships/tags" Target="../tags/tag109.xml" /><Relationship Id="rId7" Type="http://schemas.openxmlformats.org/officeDocument/2006/relationships/tags" Target="../tags/tag110.xml" /><Relationship Id="rId8" Type="http://schemas.openxmlformats.org/officeDocument/2006/relationships/tags" Target="../tags/tag111.xml" /><Relationship Id="rId9" Type="http://schemas.openxmlformats.org/officeDocument/2006/relationships/tags" Target="../tags/tag11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20.xml" /><Relationship Id="rId11" Type="http://schemas.openxmlformats.org/officeDocument/2006/relationships/tags" Target="../tags/tag121.xml" /><Relationship Id="rId12" Type="http://schemas.openxmlformats.org/officeDocument/2006/relationships/tags" Target="../tags/tag122.xml" /><Relationship Id="rId13" Type="http://schemas.openxmlformats.org/officeDocument/2006/relationships/tags" Target="../tags/tag123.xml" /><Relationship Id="rId14" Type="http://schemas.openxmlformats.org/officeDocument/2006/relationships/tags" Target="../tags/tag124.xml" /><Relationship Id="rId2" Type="http://schemas.openxmlformats.org/officeDocument/2006/relationships/tags" Target="../tags/tag113.xml" /><Relationship Id="rId3" Type="http://schemas.openxmlformats.org/officeDocument/2006/relationships/tags" Target="../tags/tag114.xml" /><Relationship Id="rId4" Type="http://schemas.openxmlformats.org/officeDocument/2006/relationships/image" Target="../media/image2.png" /><Relationship Id="rId5" Type="http://schemas.openxmlformats.org/officeDocument/2006/relationships/tags" Target="../tags/tag115.xml" /><Relationship Id="rId6" Type="http://schemas.openxmlformats.org/officeDocument/2006/relationships/tags" Target="../tags/tag116.xml" /><Relationship Id="rId7" Type="http://schemas.openxmlformats.org/officeDocument/2006/relationships/tags" Target="../tags/tag117.xml" /><Relationship Id="rId8" Type="http://schemas.openxmlformats.org/officeDocument/2006/relationships/tags" Target="../tags/tag118.xml" /><Relationship Id="rId9" Type="http://schemas.openxmlformats.org/officeDocument/2006/relationships/tags" Target="../tags/tag11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32.xml" /><Relationship Id="rId11" Type="http://schemas.openxmlformats.org/officeDocument/2006/relationships/tags" Target="../tags/tag133.xml" /><Relationship Id="rId12" Type="http://schemas.openxmlformats.org/officeDocument/2006/relationships/tags" Target="../tags/tag134.xml" /><Relationship Id="rId13" Type="http://schemas.openxmlformats.org/officeDocument/2006/relationships/tags" Target="../tags/tag135.xml" /><Relationship Id="rId14" Type="http://schemas.openxmlformats.org/officeDocument/2006/relationships/tags" Target="../tags/tag136.xml" /><Relationship Id="rId15" Type="http://schemas.openxmlformats.org/officeDocument/2006/relationships/tags" Target="../tags/tag137.xml" /><Relationship Id="rId2" Type="http://schemas.openxmlformats.org/officeDocument/2006/relationships/tags" Target="../tags/tag125.xml" /><Relationship Id="rId3" Type="http://schemas.openxmlformats.org/officeDocument/2006/relationships/tags" Target="../tags/tag126.xml" /><Relationship Id="rId4" Type="http://schemas.openxmlformats.org/officeDocument/2006/relationships/image" Target="../media/image2.png" /><Relationship Id="rId5" Type="http://schemas.openxmlformats.org/officeDocument/2006/relationships/tags" Target="../tags/tag127.xml" /><Relationship Id="rId6" Type="http://schemas.openxmlformats.org/officeDocument/2006/relationships/tags" Target="../tags/tag128.xml" /><Relationship Id="rId7" Type="http://schemas.openxmlformats.org/officeDocument/2006/relationships/tags" Target="../tags/tag129.xml" /><Relationship Id="rId8" Type="http://schemas.openxmlformats.org/officeDocument/2006/relationships/tags" Target="../tags/tag130.xml" /><Relationship Id="rId9" Type="http://schemas.openxmlformats.org/officeDocument/2006/relationships/tags" Target="../tags/tag13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1.png" /><Relationship Id="rId11" Type="http://schemas.openxmlformats.org/officeDocument/2006/relationships/tags" Target="../tags/tag144.xml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14" Type="http://schemas.openxmlformats.org/officeDocument/2006/relationships/tags" Target="../tags/tag147.xml" /><Relationship Id="rId15" Type="http://schemas.openxmlformats.org/officeDocument/2006/relationships/tags" Target="../tags/tag148.xml" /><Relationship Id="rId16" Type="http://schemas.openxmlformats.org/officeDocument/2006/relationships/tags" Target="../tags/tag149.xml" /><Relationship Id="rId17" Type="http://schemas.openxmlformats.org/officeDocument/2006/relationships/tags" Target="../tags/tag150.xml" /><Relationship Id="rId18" Type="http://schemas.openxmlformats.org/officeDocument/2006/relationships/tags" Target="../tags/tag151.xml" /><Relationship Id="rId2" Type="http://schemas.openxmlformats.org/officeDocument/2006/relationships/tags" Target="../tags/tag138.xml" /><Relationship Id="rId3" Type="http://schemas.openxmlformats.org/officeDocument/2006/relationships/tags" Target="../tags/tag139.xml" /><Relationship Id="rId4" Type="http://schemas.openxmlformats.org/officeDocument/2006/relationships/image" Target="../media/image2.png" /><Relationship Id="rId5" Type="http://schemas.openxmlformats.org/officeDocument/2006/relationships/tags" Target="../tags/tag140.xml" /><Relationship Id="rId6" Type="http://schemas.openxmlformats.org/officeDocument/2006/relationships/tags" Target="../tags/tag141.xml" /><Relationship Id="rId7" Type="http://schemas.openxmlformats.org/officeDocument/2006/relationships/tags" Target="../tags/tag142.xml" /><Relationship Id="rId8" Type="http://schemas.openxmlformats.org/officeDocument/2006/relationships/image" Target="../media/image10.png" /><Relationship Id="rId9" Type="http://schemas.openxmlformats.org/officeDocument/2006/relationships/tags" Target="../tags/tag14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159.xml" /><Relationship Id="rId11" Type="http://schemas.openxmlformats.org/officeDocument/2006/relationships/tags" Target="../tags/tag160.xml" /><Relationship Id="rId12" Type="http://schemas.openxmlformats.org/officeDocument/2006/relationships/tags" Target="../tags/tag161.xml" /><Relationship Id="rId13" Type="http://schemas.openxmlformats.org/officeDocument/2006/relationships/tags" Target="../tags/tag162.xml" /><Relationship Id="rId14" Type="http://schemas.openxmlformats.org/officeDocument/2006/relationships/tags" Target="../tags/tag163.xml" /><Relationship Id="rId15" Type="http://schemas.openxmlformats.org/officeDocument/2006/relationships/image" Target="../media/image12.jpeg" /><Relationship Id="rId16" Type="http://schemas.openxmlformats.org/officeDocument/2006/relationships/tags" Target="../tags/tag164.xml" /><Relationship Id="rId17" Type="http://schemas.openxmlformats.org/officeDocument/2006/relationships/tags" Target="../tags/tag165.xml" /><Relationship Id="rId18" Type="http://schemas.openxmlformats.org/officeDocument/2006/relationships/tags" Target="../tags/tag166.xml" /><Relationship Id="rId19" Type="http://schemas.openxmlformats.org/officeDocument/2006/relationships/tags" Target="../tags/tag167.xml" /><Relationship Id="rId2" Type="http://schemas.openxmlformats.org/officeDocument/2006/relationships/tags" Target="../tags/tag152.xml" /><Relationship Id="rId20" Type="http://schemas.openxmlformats.org/officeDocument/2006/relationships/tags" Target="../tags/tag168.xml" /><Relationship Id="rId21" Type="http://schemas.openxmlformats.org/officeDocument/2006/relationships/tags" Target="../tags/tag169.xml" /><Relationship Id="rId22" Type="http://schemas.openxmlformats.org/officeDocument/2006/relationships/tags" Target="../tags/tag170.xml" /><Relationship Id="rId23" Type="http://schemas.openxmlformats.org/officeDocument/2006/relationships/tags" Target="../tags/tag171.xml" /><Relationship Id="rId24" Type="http://schemas.openxmlformats.org/officeDocument/2006/relationships/tags" Target="../tags/tag172.xml" /><Relationship Id="rId25" Type="http://schemas.openxmlformats.org/officeDocument/2006/relationships/tags" Target="../tags/tag173.xml" /><Relationship Id="rId26" Type="http://schemas.openxmlformats.org/officeDocument/2006/relationships/tags" Target="../tags/tag174.xml" /><Relationship Id="rId27" Type="http://schemas.openxmlformats.org/officeDocument/2006/relationships/tags" Target="../tags/tag175.xml" /><Relationship Id="rId28" Type="http://schemas.openxmlformats.org/officeDocument/2006/relationships/tags" Target="../tags/tag176.xml" /><Relationship Id="rId29" Type="http://schemas.openxmlformats.org/officeDocument/2006/relationships/tags" Target="../tags/tag177.xml" /><Relationship Id="rId3" Type="http://schemas.openxmlformats.org/officeDocument/2006/relationships/tags" Target="../tags/tag153.xml" /><Relationship Id="rId30" Type="http://schemas.openxmlformats.org/officeDocument/2006/relationships/image" Target="../media/image13.png" /><Relationship Id="rId31" Type="http://schemas.openxmlformats.org/officeDocument/2006/relationships/tags" Target="../tags/tag178.xml" /><Relationship Id="rId32" Type="http://schemas.openxmlformats.org/officeDocument/2006/relationships/tags" Target="../tags/tag179.xml" /><Relationship Id="rId33" Type="http://schemas.openxmlformats.org/officeDocument/2006/relationships/tags" Target="../tags/tag180.xml" /><Relationship Id="rId34" Type="http://schemas.openxmlformats.org/officeDocument/2006/relationships/tags" Target="../tags/tag181.xml" /><Relationship Id="rId35" Type="http://schemas.openxmlformats.org/officeDocument/2006/relationships/tags" Target="../tags/tag182.xml" /><Relationship Id="rId36" Type="http://schemas.openxmlformats.org/officeDocument/2006/relationships/tags" Target="../tags/tag183.xml" /><Relationship Id="rId4" Type="http://schemas.openxmlformats.org/officeDocument/2006/relationships/image" Target="../media/image2.png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tags" Target="../tags/tag15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4.png" /><Relationship Id="rId11" Type="http://schemas.openxmlformats.org/officeDocument/2006/relationships/tags" Target="../tags/tag191.xml" /><Relationship Id="rId12" Type="http://schemas.openxmlformats.org/officeDocument/2006/relationships/tags" Target="../tags/tag192.xml" /><Relationship Id="rId2" Type="http://schemas.openxmlformats.org/officeDocument/2006/relationships/tags" Target="../tags/tag184.xml" /><Relationship Id="rId3" Type="http://schemas.openxmlformats.org/officeDocument/2006/relationships/tags" Target="../tags/tag185.xml" /><Relationship Id="rId4" Type="http://schemas.openxmlformats.org/officeDocument/2006/relationships/image" Target="../media/image2.png" /><Relationship Id="rId5" Type="http://schemas.openxmlformats.org/officeDocument/2006/relationships/tags" Target="../tags/tag186.xml" /><Relationship Id="rId6" Type="http://schemas.openxmlformats.org/officeDocument/2006/relationships/tags" Target="../tags/tag187.xml" /><Relationship Id="rId7" Type="http://schemas.openxmlformats.org/officeDocument/2006/relationships/tags" Target="../tags/tag188.xml" /><Relationship Id="rId8" Type="http://schemas.openxmlformats.org/officeDocument/2006/relationships/tags" Target="../tags/tag189.xml" /><Relationship Id="rId9" Type="http://schemas.openxmlformats.org/officeDocument/2006/relationships/tags" Target="../tags/tag190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5.png" /><Relationship Id="rId11" Type="http://schemas.openxmlformats.org/officeDocument/2006/relationships/tags" Target="../tags/tag200.xml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image" Target="../media/image2.png" /><Relationship Id="rId5" Type="http://schemas.openxmlformats.org/officeDocument/2006/relationships/tags" Target="../tags/tag195.xml" /><Relationship Id="rId6" Type="http://schemas.openxmlformats.org/officeDocument/2006/relationships/tags" Target="../tags/tag196.xml" /><Relationship Id="rId7" Type="http://schemas.openxmlformats.org/officeDocument/2006/relationships/tags" Target="../tags/tag197.xml" /><Relationship Id="rId8" Type="http://schemas.openxmlformats.org/officeDocument/2006/relationships/tags" Target="../tags/tag198.xml" /><Relationship Id="rId9" Type="http://schemas.openxmlformats.org/officeDocument/2006/relationships/tags" Target="../tags/tag199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10.xml" /><Relationship Id="rId11" Type="http://schemas.openxmlformats.org/officeDocument/2006/relationships/tags" Target="../tags/tag211.xml" /><Relationship Id="rId12" Type="http://schemas.openxmlformats.org/officeDocument/2006/relationships/tags" Target="../tags/tag212.xml" /><Relationship Id="rId13" Type="http://schemas.openxmlformats.org/officeDocument/2006/relationships/image" Target="../media/image16.png" /><Relationship Id="rId14" Type="http://schemas.openxmlformats.org/officeDocument/2006/relationships/tags" Target="../tags/tag213.xml" /><Relationship Id="rId2" Type="http://schemas.openxmlformats.org/officeDocument/2006/relationships/tags" Target="../tags/tag203.xml" /><Relationship Id="rId3" Type="http://schemas.openxmlformats.org/officeDocument/2006/relationships/tags" Target="../tags/tag204.xml" /><Relationship Id="rId4" Type="http://schemas.openxmlformats.org/officeDocument/2006/relationships/image" Target="../media/image2.png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video" Target="../media/media2.mp4" /><Relationship Id="rId11" Type="http://schemas.microsoft.com/office/2007/relationships/media" Target="../media/media2.mp4" /><Relationship Id="rId2" Type="http://schemas.openxmlformats.org/officeDocument/2006/relationships/tags" Target="../tags/tag214.xml" /><Relationship Id="rId3" Type="http://schemas.openxmlformats.org/officeDocument/2006/relationships/tags" Target="../tags/tag215.xml" /><Relationship Id="rId4" Type="http://schemas.openxmlformats.org/officeDocument/2006/relationships/image" Target="../media/image2.png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image" Target="../media/image17.png" /><Relationship Id="rId9" Type="http://schemas.openxmlformats.org/officeDocument/2006/relationships/tags" Target="../tags/tag219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27.xml" /><Relationship Id="rId11" Type="http://schemas.openxmlformats.org/officeDocument/2006/relationships/oleObject" Target="../embeddings/oleObject1.bin" TargetMode="Internal" /><Relationship Id="rId12" Type="http://schemas.openxmlformats.org/officeDocument/2006/relationships/image" Target="../media/image18.wmf" /><Relationship Id="rId13" Type="http://schemas.openxmlformats.org/officeDocument/2006/relationships/tags" Target="../tags/tag228.xml" /><Relationship Id="rId14" Type="http://schemas.openxmlformats.org/officeDocument/2006/relationships/oleObject" Target="../embeddings/oleObject2.bin" TargetMode="Internal" /><Relationship Id="rId15" Type="http://schemas.openxmlformats.org/officeDocument/2006/relationships/image" Target="../media/image19.wmf" /><Relationship Id="rId16" Type="http://schemas.openxmlformats.org/officeDocument/2006/relationships/tags" Target="../tags/tag229.xml" /><Relationship Id="rId17" Type="http://schemas.openxmlformats.org/officeDocument/2006/relationships/tags" Target="../tags/tag230.xml" /><Relationship Id="rId18" Type="http://schemas.openxmlformats.org/officeDocument/2006/relationships/tags" Target="../tags/tag231.xml" /><Relationship Id="rId19" Type="http://schemas.openxmlformats.org/officeDocument/2006/relationships/tags" Target="../tags/tag232.xml" /><Relationship Id="rId2" Type="http://schemas.openxmlformats.org/officeDocument/2006/relationships/tags" Target="../tags/tag220.xml" /><Relationship Id="rId20" Type="http://schemas.openxmlformats.org/officeDocument/2006/relationships/tags" Target="../tags/tag233.xml" /><Relationship Id="rId21" Type="http://schemas.openxmlformats.org/officeDocument/2006/relationships/tags" Target="../tags/tag234.xml" /><Relationship Id="rId22" Type="http://schemas.openxmlformats.org/officeDocument/2006/relationships/tags" Target="../tags/tag235.xml" /><Relationship Id="rId23" Type="http://schemas.openxmlformats.org/officeDocument/2006/relationships/tags" Target="../tags/tag236.xml" /><Relationship Id="rId24" Type="http://schemas.openxmlformats.org/officeDocument/2006/relationships/tags" Target="../tags/tag237.xml" /><Relationship Id="rId25" Type="http://schemas.openxmlformats.org/officeDocument/2006/relationships/tags" Target="../tags/tag238.xml" /><Relationship Id="rId26" Type="http://schemas.openxmlformats.org/officeDocument/2006/relationships/tags" Target="../tags/tag239.xml" /><Relationship Id="rId27" Type="http://schemas.openxmlformats.org/officeDocument/2006/relationships/tags" Target="../tags/tag240.xml" /><Relationship Id="rId28" Type="http://schemas.openxmlformats.org/officeDocument/2006/relationships/tags" Target="../tags/tag241.xml" /><Relationship Id="rId29" Type="http://schemas.openxmlformats.org/officeDocument/2006/relationships/tags" Target="../tags/tag242.xml" /><Relationship Id="rId3" Type="http://schemas.openxmlformats.org/officeDocument/2006/relationships/tags" Target="../tags/tag221.xml" /><Relationship Id="rId30" Type="http://schemas.openxmlformats.org/officeDocument/2006/relationships/tags" Target="../tags/tag243.xml" /><Relationship Id="rId31" Type="http://schemas.openxmlformats.org/officeDocument/2006/relationships/tags" Target="../tags/tag244.xml" /><Relationship Id="rId32" Type="http://schemas.openxmlformats.org/officeDocument/2006/relationships/tags" Target="../tags/tag245.xml" /><Relationship Id="rId33" Type="http://schemas.openxmlformats.org/officeDocument/2006/relationships/tags" Target="../tags/tag246.xml" /><Relationship Id="rId34" Type="http://schemas.openxmlformats.org/officeDocument/2006/relationships/tags" Target="../tags/tag247.xml" /><Relationship Id="rId35" Type="http://schemas.openxmlformats.org/officeDocument/2006/relationships/tags" Target="../tags/tag248.xml" /><Relationship Id="rId36" Type="http://schemas.openxmlformats.org/officeDocument/2006/relationships/tags" Target="../tags/tag249.xml" /><Relationship Id="rId37" Type="http://schemas.openxmlformats.org/officeDocument/2006/relationships/vmlDrawing" Target="../drawings/vmlDrawing1.vml" /><Relationship Id="rId4" Type="http://schemas.openxmlformats.org/officeDocument/2006/relationships/image" Target="../media/image2.png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50.xml" /><Relationship Id="rId3" Type="http://schemas.openxmlformats.org/officeDocument/2006/relationships/tags" Target="../tags/tag251.xml" /><Relationship Id="rId4" Type="http://schemas.openxmlformats.org/officeDocument/2006/relationships/image" Target="../media/image2.png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image" Target="../media/image20.png" /><Relationship Id="rId9" Type="http://schemas.openxmlformats.org/officeDocument/2006/relationships/tags" Target="../tags/tag25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56.xml" /><Relationship Id="rId3" Type="http://schemas.openxmlformats.org/officeDocument/2006/relationships/tags" Target="../tags/tag257.xml" /><Relationship Id="rId4" Type="http://schemas.openxmlformats.org/officeDocument/2006/relationships/image" Target="../media/image2.png" /><Relationship Id="rId5" Type="http://schemas.openxmlformats.org/officeDocument/2006/relationships/tags" Target="../tags/tag258.xml" /><Relationship Id="rId6" Type="http://schemas.openxmlformats.org/officeDocument/2006/relationships/tags" Target="../tags/tag259.xml" /><Relationship Id="rId7" Type="http://schemas.openxmlformats.org/officeDocument/2006/relationships/tags" Target="../tags/tag260.xml" /><Relationship Id="rId8" Type="http://schemas.openxmlformats.org/officeDocument/2006/relationships/tags" Target="../tags/tag26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1.jpeg" /><Relationship Id="rId11" Type="http://schemas.openxmlformats.org/officeDocument/2006/relationships/tags" Target="../tags/tag269.x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image" Target="../media/image2.png" /><Relationship Id="rId5" Type="http://schemas.openxmlformats.org/officeDocument/2006/relationships/tags" Target="../tags/tag264.xml" /><Relationship Id="rId6" Type="http://schemas.openxmlformats.org/officeDocument/2006/relationships/tags" Target="../tags/tag265.xml" /><Relationship Id="rId7" Type="http://schemas.openxmlformats.org/officeDocument/2006/relationships/tags" Target="../tags/tag266.xml" /><Relationship Id="rId8" Type="http://schemas.openxmlformats.org/officeDocument/2006/relationships/tags" Target="../tags/tag267.xml" /><Relationship Id="rId9" Type="http://schemas.openxmlformats.org/officeDocument/2006/relationships/tags" Target="../tags/tag268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76.xml" /><Relationship Id="rId11" Type="http://schemas.openxmlformats.org/officeDocument/2006/relationships/tags" Target="../tags/tag277.xml" /><Relationship Id="rId12" Type="http://schemas.openxmlformats.org/officeDocument/2006/relationships/tags" Target="../tags/tag278.xml" /><Relationship Id="rId13" Type="http://schemas.openxmlformats.org/officeDocument/2006/relationships/tags" Target="../tags/tag279.xml" /><Relationship Id="rId14" Type="http://schemas.openxmlformats.org/officeDocument/2006/relationships/tags" Target="../tags/tag280.xml" /><Relationship Id="rId15" Type="http://schemas.openxmlformats.org/officeDocument/2006/relationships/tags" Target="../tags/tag281.xml" /><Relationship Id="rId16" Type="http://schemas.openxmlformats.org/officeDocument/2006/relationships/tags" Target="../tags/tag282.xml" /><Relationship Id="rId17" Type="http://schemas.openxmlformats.org/officeDocument/2006/relationships/tags" Target="../tags/tag283.xml" /><Relationship Id="rId18" Type="http://schemas.openxmlformats.org/officeDocument/2006/relationships/tags" Target="../tags/tag284.xml" /><Relationship Id="rId19" Type="http://schemas.openxmlformats.org/officeDocument/2006/relationships/tags" Target="../tags/tag285.xml" /><Relationship Id="rId2" Type="http://schemas.openxmlformats.org/officeDocument/2006/relationships/tags" Target="../tags/tag270.xml" /><Relationship Id="rId20" Type="http://schemas.openxmlformats.org/officeDocument/2006/relationships/tags" Target="../tags/tag286.xml" /><Relationship Id="rId21" Type="http://schemas.openxmlformats.org/officeDocument/2006/relationships/tags" Target="../tags/tag287.xml" /><Relationship Id="rId22" Type="http://schemas.openxmlformats.org/officeDocument/2006/relationships/tags" Target="../tags/tag288.xml" /><Relationship Id="rId23" Type="http://schemas.openxmlformats.org/officeDocument/2006/relationships/tags" Target="../tags/tag289.xml" /><Relationship Id="rId24" Type="http://schemas.openxmlformats.org/officeDocument/2006/relationships/tags" Target="../tags/tag290.xml" /><Relationship Id="rId25" Type="http://schemas.openxmlformats.org/officeDocument/2006/relationships/tags" Target="../tags/tag291.xml" /><Relationship Id="rId26" Type="http://schemas.openxmlformats.org/officeDocument/2006/relationships/tags" Target="../tags/tag292.xml" /><Relationship Id="rId27" Type="http://schemas.openxmlformats.org/officeDocument/2006/relationships/tags" Target="../tags/tag293.xml" /><Relationship Id="rId28" Type="http://schemas.openxmlformats.org/officeDocument/2006/relationships/tags" Target="../tags/tag294.xml" /><Relationship Id="rId29" Type="http://schemas.openxmlformats.org/officeDocument/2006/relationships/tags" Target="../tags/tag295.xml" /><Relationship Id="rId3" Type="http://schemas.openxmlformats.org/officeDocument/2006/relationships/tags" Target="../tags/tag271.xml" /><Relationship Id="rId30" Type="http://schemas.openxmlformats.org/officeDocument/2006/relationships/image" Target="../media/image15.png" /><Relationship Id="rId31" Type="http://schemas.openxmlformats.org/officeDocument/2006/relationships/tags" Target="../tags/tag296.xml" /><Relationship Id="rId4" Type="http://schemas.openxmlformats.org/officeDocument/2006/relationships/image" Target="../media/image2.png" /><Relationship Id="rId5" Type="http://schemas.openxmlformats.org/officeDocument/2006/relationships/tags" Target="../tags/tag272.xml" /><Relationship Id="rId6" Type="http://schemas.openxmlformats.org/officeDocument/2006/relationships/tags" Target="../tags/tag273.xml" /><Relationship Id="rId7" Type="http://schemas.openxmlformats.org/officeDocument/2006/relationships/tags" Target="../tags/tag274.xml" /><Relationship Id="rId8" Type="http://schemas.openxmlformats.org/officeDocument/2006/relationships/tags" Target="../tags/tag275.xml" /><Relationship Id="rId9" Type="http://schemas.openxmlformats.org/officeDocument/2006/relationships/image" Target="../media/image2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304.xml" /><Relationship Id="rId11" Type="http://schemas.openxmlformats.org/officeDocument/2006/relationships/tags" Target="../tags/tag305.xml" /><Relationship Id="rId12" Type="http://schemas.openxmlformats.org/officeDocument/2006/relationships/tags" Target="../tags/tag306.xml" /><Relationship Id="rId13" Type="http://schemas.openxmlformats.org/officeDocument/2006/relationships/tags" Target="../tags/tag307.xml" /><Relationship Id="rId14" Type="http://schemas.openxmlformats.org/officeDocument/2006/relationships/tags" Target="../tags/tag308.xml" /><Relationship Id="rId15" Type="http://schemas.openxmlformats.org/officeDocument/2006/relationships/tags" Target="../tags/tag309.xml" /><Relationship Id="rId16" Type="http://schemas.openxmlformats.org/officeDocument/2006/relationships/tags" Target="../tags/tag310.xml" /><Relationship Id="rId17" Type="http://schemas.openxmlformats.org/officeDocument/2006/relationships/tags" Target="../tags/tag311.xml" /><Relationship Id="rId18" Type="http://schemas.openxmlformats.org/officeDocument/2006/relationships/tags" Target="../tags/tag312.xml" /><Relationship Id="rId19" Type="http://schemas.openxmlformats.org/officeDocument/2006/relationships/tags" Target="../tags/tag313.xml" /><Relationship Id="rId2" Type="http://schemas.openxmlformats.org/officeDocument/2006/relationships/tags" Target="../tags/tag297.xml" /><Relationship Id="rId20" Type="http://schemas.openxmlformats.org/officeDocument/2006/relationships/tags" Target="../tags/tag314.xml" /><Relationship Id="rId21" Type="http://schemas.openxmlformats.org/officeDocument/2006/relationships/tags" Target="../tags/tag315.xml" /><Relationship Id="rId22" Type="http://schemas.openxmlformats.org/officeDocument/2006/relationships/tags" Target="../tags/tag316.xml" /><Relationship Id="rId23" Type="http://schemas.openxmlformats.org/officeDocument/2006/relationships/tags" Target="../tags/tag317.xml" /><Relationship Id="rId24" Type="http://schemas.openxmlformats.org/officeDocument/2006/relationships/tags" Target="../tags/tag318.xml" /><Relationship Id="rId3" Type="http://schemas.openxmlformats.org/officeDocument/2006/relationships/tags" Target="../tags/tag298.xml" /><Relationship Id="rId4" Type="http://schemas.openxmlformats.org/officeDocument/2006/relationships/image" Target="../media/image2.png" /><Relationship Id="rId5" Type="http://schemas.openxmlformats.org/officeDocument/2006/relationships/tags" Target="../tags/tag299.xml" /><Relationship Id="rId6" Type="http://schemas.openxmlformats.org/officeDocument/2006/relationships/tags" Target="../tags/tag300.xml" /><Relationship Id="rId7" Type="http://schemas.openxmlformats.org/officeDocument/2006/relationships/tags" Target="../tags/tag301.xml" /><Relationship Id="rId8" Type="http://schemas.openxmlformats.org/officeDocument/2006/relationships/tags" Target="../tags/tag302.xml" /><Relationship Id="rId9" Type="http://schemas.openxmlformats.org/officeDocument/2006/relationships/tags" Target="../tags/tag30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video" Target="../media/media3.mp4" /><Relationship Id="rId11" Type="http://schemas.microsoft.com/office/2007/relationships/media" Target="../media/media3.mp4" /><Relationship Id="rId2" Type="http://schemas.openxmlformats.org/officeDocument/2006/relationships/tags" Target="../tags/tag319.xml" /><Relationship Id="rId3" Type="http://schemas.openxmlformats.org/officeDocument/2006/relationships/tags" Target="../tags/tag320.xml" /><Relationship Id="rId4" Type="http://schemas.openxmlformats.org/officeDocument/2006/relationships/image" Target="../media/image2.png" /><Relationship Id="rId5" Type="http://schemas.openxmlformats.org/officeDocument/2006/relationships/tags" Target="../tags/tag321.xml" /><Relationship Id="rId6" Type="http://schemas.openxmlformats.org/officeDocument/2006/relationships/tags" Target="../tags/tag322.xml" /><Relationship Id="rId7" Type="http://schemas.openxmlformats.org/officeDocument/2006/relationships/tags" Target="../tags/tag323.xml" /><Relationship Id="rId8" Type="http://schemas.openxmlformats.org/officeDocument/2006/relationships/image" Target="../media/image23.png" /><Relationship Id="rId9" Type="http://schemas.openxmlformats.org/officeDocument/2006/relationships/tags" Target="../tags/tag324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325.xml" /><Relationship Id="rId3" Type="http://schemas.openxmlformats.org/officeDocument/2006/relationships/tags" Target="../tags/tag326.xml" /><Relationship Id="rId4" Type="http://schemas.openxmlformats.org/officeDocument/2006/relationships/image" Target="../media/image2.png" /><Relationship Id="rId5" Type="http://schemas.openxmlformats.org/officeDocument/2006/relationships/tags" Target="../tags/tag327.xml" /><Relationship Id="rId6" Type="http://schemas.openxmlformats.org/officeDocument/2006/relationships/tags" Target="../tags/tag328.xml" /><Relationship Id="rId7" Type="http://schemas.openxmlformats.org/officeDocument/2006/relationships/tags" Target="../tags/tag329.xml" /><Relationship Id="rId8" Type="http://schemas.openxmlformats.org/officeDocument/2006/relationships/image" Target="../media/image24.gif" /><Relationship Id="rId9" Type="http://schemas.openxmlformats.org/officeDocument/2006/relationships/tags" Target="../tags/tag330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337.xml" /><Relationship Id="rId11" Type="http://schemas.openxmlformats.org/officeDocument/2006/relationships/tags" Target="../tags/tag338.xml" /><Relationship Id="rId12" Type="http://schemas.openxmlformats.org/officeDocument/2006/relationships/tags" Target="../tags/tag339.xml" /><Relationship Id="rId13" Type="http://schemas.openxmlformats.org/officeDocument/2006/relationships/tags" Target="../tags/tag340.xml" /><Relationship Id="rId2" Type="http://schemas.openxmlformats.org/officeDocument/2006/relationships/tags" Target="../tags/tag331.xml" /><Relationship Id="rId3" Type="http://schemas.openxmlformats.org/officeDocument/2006/relationships/tags" Target="../tags/tag332.xml" /><Relationship Id="rId4" Type="http://schemas.openxmlformats.org/officeDocument/2006/relationships/image" Target="../media/image2.png" /><Relationship Id="rId5" Type="http://schemas.openxmlformats.org/officeDocument/2006/relationships/tags" Target="../tags/tag333.xml" /><Relationship Id="rId6" Type="http://schemas.openxmlformats.org/officeDocument/2006/relationships/tags" Target="../tags/tag334.xml" /><Relationship Id="rId7" Type="http://schemas.openxmlformats.org/officeDocument/2006/relationships/tags" Target="../tags/tag335.xml" /><Relationship Id="rId8" Type="http://schemas.openxmlformats.org/officeDocument/2006/relationships/image" Target="../media/image25.png" /><Relationship Id="rId9" Type="http://schemas.openxmlformats.org/officeDocument/2006/relationships/tags" Target="../tags/tag336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341.xml" /><Relationship Id="rId3" Type="http://schemas.openxmlformats.org/officeDocument/2006/relationships/tags" Target="../tags/tag342.xml" /><Relationship Id="rId4" Type="http://schemas.openxmlformats.org/officeDocument/2006/relationships/image" Target="../media/image2.png" /><Relationship Id="rId5" Type="http://schemas.openxmlformats.org/officeDocument/2006/relationships/tags" Target="../tags/tag343.xml" /><Relationship Id="rId6" Type="http://schemas.openxmlformats.org/officeDocument/2006/relationships/tags" Target="../tags/tag344.xml" /><Relationship Id="rId7" Type="http://schemas.openxmlformats.org/officeDocument/2006/relationships/tags" Target="../tags/tag345.xml" /><Relationship Id="rId8" Type="http://schemas.openxmlformats.org/officeDocument/2006/relationships/tags" Target="../tags/tag346.xml" /><Relationship Id="rId9" Type="http://schemas.openxmlformats.org/officeDocument/2006/relationships/tags" Target="../tags/tag347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348.xml" /><Relationship Id="rId3" Type="http://schemas.openxmlformats.org/officeDocument/2006/relationships/tags" Target="../tags/tag349.xml" /><Relationship Id="rId4" Type="http://schemas.openxmlformats.org/officeDocument/2006/relationships/image" Target="../media/image2.png" /><Relationship Id="rId5" Type="http://schemas.openxmlformats.org/officeDocument/2006/relationships/tags" Target="../tags/tag350.xml" /><Relationship Id="rId6" Type="http://schemas.openxmlformats.org/officeDocument/2006/relationships/tags" Target="../tags/tag351.xml" /><Relationship Id="rId7" Type="http://schemas.openxmlformats.org/officeDocument/2006/relationships/tags" Target="../tags/tag352.xml" /><Relationship Id="rId8" Type="http://schemas.openxmlformats.org/officeDocument/2006/relationships/image" Target="../media/image26.png" /><Relationship Id="rId9" Type="http://schemas.openxmlformats.org/officeDocument/2006/relationships/tags" Target="../tags/tag353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 title=""/>
          <p:cNvSpPr txBox="1"/>
          <p:nvPr>
            <p:custDataLst>
              <p:tags r:id="rId8"/>
            </p:custDataLst>
          </p:nvPr>
        </p:nvSpPr>
        <p:spPr>
          <a:xfrm>
            <a:off x="3847465" y="1602740"/>
            <a:ext cx="4178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</a:t>
            </a:r>
            <a:r>
              <a:rPr lang="en-US" altLang="zh-CN" sz="36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3</a:t>
            </a:r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章</a:t>
            </a:r>
            <a:r>
              <a:rPr lang="en-US" altLang="zh-CN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相互作用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9"/>
            </p:custDataLst>
          </p:nvPr>
        </p:nvSpPr>
        <p:spPr>
          <a:xfrm>
            <a:off x="3577590" y="2616835"/>
            <a:ext cx="47180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</a:t>
            </a:r>
            <a:r>
              <a:rPr lang="en-US" altLang="zh-CN" sz="48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3</a:t>
            </a:r>
            <a:r>
              <a:rPr lang="zh-CN" altLang="en-US" sz="4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节</a:t>
            </a:r>
            <a:r>
              <a:rPr lang="en-US" altLang="zh-CN" sz="4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4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摩擦力</a:t>
            </a:r>
            <a:endParaRPr lang="zh-CN" altLang="en-US" sz="4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 flipH="1">
            <a:off x="11912600" y="107950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生活中的摩擦力1" title="">
            <a:hlinkClick action="ppaction://media"/>
          </p:cNvPr>
          <p:cNvPicPr>
            <a:picLocks noChangeAspect="1"/>
          </p:cNvPicPr>
          <p:nvPr>
            <a:videoFile r:link="rId10"/>
            <p:custDataLst>
              <p:tags r:id="rId9"/>
            </p:custDataLst>
            <p:extLst>
              <p:ext uri="{DAA4B4D4-6D71-4841-9C94-3DE7FCFB9230}">
                <p14:media xmlns:p14="http://schemas.microsoft.com/office/powerpoint/2010/main" r:embed="rId11">
                  <p14:trim end="256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2940" y="534035"/>
            <a:ext cx="4908550" cy="274129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生活中的摩擦力1" title="">
            <a:hlinkClick action="ppaction://media"/>
          </p:cNvPr>
          <p:cNvPicPr>
            <a:picLocks noChangeAspect="1"/>
          </p:cNvPicPr>
          <p:nvPr>
            <a:videoFile r:link="rId10"/>
            <p:custDataLst>
              <p:tags r:id="rId13"/>
            </p:custDataLst>
            <p:extLst>
              <p:ext uri="{DAA4B4D4-6D71-4841-9C94-3DE7FCFB9230}">
                <p14:media xmlns:p14="http://schemas.microsoft.com/office/powerpoint/2010/main" r:embed="rId11">
                  <p14:trim end="19951" st="8058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433185" y="514985"/>
            <a:ext cx="4907280" cy="274129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生活中的摩擦力1" title="">
            <a:hlinkClick action="ppaction://media"/>
          </p:cNvPr>
          <p:cNvPicPr>
            <a:picLocks noChangeAspect="1"/>
          </p:cNvPicPr>
          <p:nvPr>
            <a:videoFile r:link="rId10"/>
            <p:custDataLst>
              <p:tags r:id="rId15"/>
            </p:custDataLst>
            <p:extLst>
              <p:ext uri="{DAA4B4D4-6D71-4841-9C94-3DE7FCFB9230}">
                <p14:media xmlns:p14="http://schemas.microsoft.com/office/powerpoint/2010/main" r:embed="rId11">
                  <p14:trim end="6098" st="22708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97560" y="3603625"/>
            <a:ext cx="4638675" cy="259016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生活中的摩擦力1" title="">
            <a:hlinkClick action="ppaction://media"/>
          </p:cNvPr>
          <p:cNvPicPr>
            <a:picLocks noChangeAspect="1"/>
          </p:cNvPicPr>
          <p:nvPr>
            <a:videoFile r:link="rId10"/>
            <p:custDataLst>
              <p:tags r:id="rId16"/>
            </p:custDataLst>
            <p:extLst>
              <p:ext uri="{DAA4B4D4-6D71-4841-9C94-3DE7FCFB9230}">
                <p14:media xmlns:p14="http://schemas.microsoft.com/office/powerpoint/2010/main" r:embed="rId11">
                  <p14:trim end="1870" st="27072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01130" y="3603625"/>
            <a:ext cx="4620260" cy="258000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9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1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0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vide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vide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47" name="图片 2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0075" y="2038350"/>
            <a:ext cx="376555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图片 4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 bwMode="auto">
          <a:xfrm>
            <a:off x="4330701" y="2038350"/>
            <a:ext cx="4000550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 title="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3275" y="1981200"/>
            <a:ext cx="33178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 title=""/>
          <p:cNvSpPr txBox="1"/>
          <p:nvPr>
            <p:custDataLst>
              <p:tags r:id="rId14"/>
            </p:custDataLst>
          </p:nvPr>
        </p:nvSpPr>
        <p:spPr>
          <a:xfrm>
            <a:off x="1307465" y="4754245"/>
            <a:ext cx="1929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滑动摩擦力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245" name="矩形 4" title="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592445" y="4614863"/>
            <a:ext cx="140716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静摩擦力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250" name="矩形 11" title="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354503" y="4754245"/>
            <a:ext cx="171323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滚动摩擦力</a:t>
            </a:r>
            <a:endParaRPr lang="zh-CN" altLang="en-US" sz="24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245" grpId="0"/>
      <p:bldP spid="102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732790" y="927735"/>
            <a:ext cx="50984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摩擦力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"/>
            </p:custDataLst>
          </p:nvPr>
        </p:nvSpPr>
        <p:spPr>
          <a:xfrm>
            <a:off x="732790" y="1649730"/>
            <a:ext cx="10348595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+mn-ea"/>
              </a:rPr>
              <a:t>两个相互接触、相互挤压的物体，当它们发生相对运动或具有相对运动的趋势时，就会在接触面上产生阻碍相对运动或相对运动趋势的力，这种力叫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摩擦力</a:t>
            </a:r>
            <a:r>
              <a:rPr lang="zh-CN" altLang="en-US" sz="2800">
                <a:solidFill>
                  <a:schemeClr val="folHlink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669290" y="770890"/>
            <a:ext cx="4634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滑动摩擦力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"/>
            </p:custDataLst>
          </p:nvPr>
        </p:nvSpPr>
        <p:spPr>
          <a:xfrm>
            <a:off x="734060" y="1417955"/>
            <a:ext cx="107238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定义：当两个物体彼此接触和挤压，并发生相对滑动时，在接触面上就会产生阻碍相对滑动的力，这种力称为滑动摩擦力。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10"/>
            </p:custDataLst>
          </p:nvPr>
        </p:nvSpPr>
        <p:spPr>
          <a:xfrm>
            <a:off x="734060" y="2372995"/>
            <a:ext cx="5027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滑动摩擦力产生条件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11"/>
            </p:custDataLst>
          </p:nvPr>
        </p:nvSpPr>
        <p:spPr>
          <a:xfrm>
            <a:off x="734060" y="3069590"/>
            <a:ext cx="32238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1.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接触面粗糙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12"/>
            </p:custDataLst>
          </p:nvPr>
        </p:nvSpPr>
        <p:spPr>
          <a:xfrm>
            <a:off x="734060" y="3766185"/>
            <a:ext cx="5639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2.</a:t>
            </a:r>
            <a:r>
              <a:rPr lang="zh-CN" altLang="en-US" sz="24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两物体直接接触且相互挤压</a:t>
            </a:r>
            <a:endParaRPr lang="zh-CN" altLang="en-US" sz="2400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13"/>
            </p:custDataLst>
          </p:nvPr>
        </p:nvSpPr>
        <p:spPr>
          <a:xfrm>
            <a:off x="734060" y="4462780"/>
            <a:ext cx="5639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3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两物体之间发生相对运动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9" name="文本框 8" title=""/>
          <p:cNvSpPr txBox="1"/>
          <p:nvPr>
            <p:custDataLst>
              <p:tags r:id="rId14"/>
            </p:custDataLst>
          </p:nvPr>
        </p:nvSpPr>
        <p:spPr>
          <a:xfrm>
            <a:off x="4817745" y="3766185"/>
            <a:ext cx="5639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（有弹力作用）</a:t>
            </a:r>
            <a:endParaRPr lang="zh-CN" altLang="en-US" sz="2400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669290" y="770890"/>
            <a:ext cx="4634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静摩擦力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"/>
            </p:custDataLst>
          </p:nvPr>
        </p:nvSpPr>
        <p:spPr>
          <a:xfrm>
            <a:off x="734060" y="1417955"/>
            <a:ext cx="107238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定义：当两个物体彼此接触和挤压，并有相对运动趋势时，在接触面上就会产生阻碍相对运动趋势的力，这种力称为静摩擦力。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10"/>
            </p:custDataLst>
          </p:nvPr>
        </p:nvSpPr>
        <p:spPr>
          <a:xfrm>
            <a:off x="734060" y="2372995"/>
            <a:ext cx="5027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静摩擦力产生条件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11"/>
            </p:custDataLst>
          </p:nvPr>
        </p:nvSpPr>
        <p:spPr>
          <a:xfrm>
            <a:off x="734060" y="3069590"/>
            <a:ext cx="32238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1.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接触面粗糙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12"/>
            </p:custDataLst>
          </p:nvPr>
        </p:nvSpPr>
        <p:spPr>
          <a:xfrm>
            <a:off x="734060" y="4462780"/>
            <a:ext cx="5639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3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两物体之间有相对运动趋势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9" name="文本框 8" title=""/>
          <p:cNvSpPr txBox="1"/>
          <p:nvPr>
            <p:custDataLst>
              <p:tags r:id="rId13"/>
            </p:custDataLst>
          </p:nvPr>
        </p:nvSpPr>
        <p:spPr>
          <a:xfrm>
            <a:off x="734060" y="3766185"/>
            <a:ext cx="5639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2.</a:t>
            </a:r>
            <a:r>
              <a:rPr lang="zh-CN" altLang="en-US" sz="24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两物体直接接触且相互挤压</a:t>
            </a:r>
            <a:endParaRPr lang="zh-CN" altLang="en-US" sz="2400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14"/>
            </p:custDataLst>
          </p:nvPr>
        </p:nvSpPr>
        <p:spPr>
          <a:xfrm>
            <a:off x="4817745" y="3766185"/>
            <a:ext cx="5639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（有弹力作用）</a:t>
            </a:r>
            <a:endParaRPr lang="zh-CN" altLang="en-US" sz="2400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11" name="文本框 10" title=""/>
          <p:cNvSpPr txBox="1"/>
          <p:nvPr>
            <p:custDataLst>
              <p:tags r:id="rId15"/>
            </p:custDataLst>
          </p:nvPr>
        </p:nvSpPr>
        <p:spPr>
          <a:xfrm>
            <a:off x="8633460" y="2693670"/>
            <a:ext cx="2501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力的三要素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9" grpId="0"/>
      <p:bldP spid="8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191" name="Picture 4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2867" t="17358" r="30196" b="46234"/>
          <a:stretch>
            <a:fillRect/>
          </a:stretch>
        </p:blipFill>
        <p:spPr>
          <a:xfrm>
            <a:off x="693420" y="1846263"/>
            <a:ext cx="3760788" cy="9477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92" name="Picture 5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rcRect l="2867" t="17358" r="22673" b="46234"/>
          <a:stretch>
            <a:fillRect/>
          </a:stretch>
        </p:blipFill>
        <p:spPr>
          <a:xfrm>
            <a:off x="811848" y="3597910"/>
            <a:ext cx="3740150" cy="10001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0196" name="组合 1" title=""/>
          <p:cNvGrpSpPr/>
          <p:nvPr>
            <p:custDataLst>
              <p:tags r:id="rId12"/>
            </p:custDataLst>
          </p:nvPr>
        </p:nvGrpSpPr>
        <p:grpSpPr>
          <a:xfrm rot="-5400000">
            <a:off x="2785110" y="1510983"/>
            <a:ext cx="628650" cy="1444625"/>
            <a:chOff x="3724" y="4337"/>
            <a:chExt cx="992" cy="2277"/>
          </a:xfrm>
        </p:grpSpPr>
        <p:cxnSp>
          <p:nvCxnSpPr>
            <p:cNvPr id="50197" name="Line 16"/>
            <p:cNvCxnSpPr/>
            <p:nvPr>
              <p:custDataLst>
                <p:tags r:id="rId13"/>
              </p:custDataLst>
            </p:nvPr>
          </p:nvCxnSpPr>
          <p:spPr>
            <a:xfrm rot="16200000" flipH="1" flipV="1">
              <a:off x="2784" y="5277"/>
              <a:ext cx="1896" cy="16"/>
            </a:xfrm>
            <a:prstGeom prst="line">
              <a:avLst/>
            </a:prstGeom>
            <a:ln w="47625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sp>
          <p:nvSpPr>
            <p:cNvPr id="50198" name="文本框 39"/>
            <p:cNvSpPr/>
            <p:nvPr>
              <p:custDataLst>
                <p:tags r:id="rId14"/>
              </p:custDataLst>
            </p:nvPr>
          </p:nvSpPr>
          <p:spPr>
            <a:xfrm rot="5400000">
              <a:off x="3768" y="5667"/>
              <a:ext cx="1061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800" b="1" i="1">
                  <a:solidFill>
                    <a:srgbClr val="FF0000"/>
                  </a:solidFill>
                  <a:latin typeface="Times New Roman" panose="02020603050405020304" charset="0"/>
                </a:rPr>
                <a:t>F</a:t>
              </a:r>
              <a:r>
                <a:rPr lang="en-US" altLang="zh-CN" sz="2800" b="1" i="1" baseline="-25000">
                  <a:solidFill>
                    <a:srgbClr val="FF0000"/>
                  </a:solidFill>
                  <a:latin typeface="Times New Roman" panose="02020603050405020304" charset="0"/>
                </a:rPr>
                <a:t>f</a:t>
              </a:r>
              <a:endParaRPr lang="en-US" altLang="zh-CN" sz="2800" b="1" i="1" baseline="-25000">
                <a:solidFill>
                  <a:srgbClr val="FF0000"/>
                </a:solidFill>
                <a:latin typeface="Times New Roman" panose="02020603050405020304" charset="0"/>
              </a:endParaRPr>
            </a:p>
          </p:txBody>
        </p:sp>
      </p:grpSp>
      <p:grpSp>
        <p:nvGrpSpPr>
          <p:cNvPr id="50193" name="组合 1" title=""/>
          <p:cNvGrpSpPr/>
          <p:nvPr>
            <p:custDataLst>
              <p:tags r:id="rId15"/>
            </p:custDataLst>
          </p:nvPr>
        </p:nvGrpSpPr>
        <p:grpSpPr>
          <a:xfrm rot="5400000">
            <a:off x="1338898" y="3914458"/>
            <a:ext cx="631825" cy="1444625"/>
            <a:chOff x="3724" y="4337"/>
            <a:chExt cx="992" cy="2277"/>
          </a:xfrm>
        </p:grpSpPr>
        <p:cxnSp>
          <p:nvCxnSpPr>
            <p:cNvPr id="50194" name="Line 16"/>
            <p:cNvCxnSpPr/>
            <p:nvPr>
              <p:custDataLst>
                <p:tags r:id="rId16"/>
              </p:custDataLst>
            </p:nvPr>
          </p:nvCxnSpPr>
          <p:spPr>
            <a:xfrm rot="16200000" flipH="1" flipV="1">
              <a:off x="2784" y="5277"/>
              <a:ext cx="1896" cy="16"/>
            </a:xfrm>
            <a:prstGeom prst="line">
              <a:avLst/>
            </a:prstGeom>
            <a:ln w="47625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sp>
          <p:nvSpPr>
            <p:cNvPr id="50195" name="文本框 39"/>
            <p:cNvSpPr/>
            <p:nvPr>
              <p:custDataLst>
                <p:tags r:id="rId17"/>
              </p:custDataLst>
            </p:nvPr>
          </p:nvSpPr>
          <p:spPr>
            <a:xfrm rot="16200000">
              <a:off x="3768" y="5667"/>
              <a:ext cx="1061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800" b="1" i="1">
                  <a:solidFill>
                    <a:srgbClr val="FF0000"/>
                  </a:solidFill>
                  <a:latin typeface="Times New Roman" panose="02020603050405020304" charset="0"/>
                </a:rPr>
                <a:t>F</a:t>
              </a:r>
              <a:r>
                <a:rPr lang="en-US" altLang="zh-CN" sz="2800" b="1" i="1" baseline="-25000">
                  <a:solidFill>
                    <a:srgbClr val="FF0000"/>
                  </a:solidFill>
                  <a:latin typeface="Times New Roman" panose="02020603050405020304" charset="0"/>
                </a:rPr>
                <a:t>f</a:t>
              </a:r>
              <a:endParaRPr lang="en-US" altLang="zh-CN" sz="2800" b="1" i="1" baseline="-25000">
                <a:solidFill>
                  <a:srgbClr val="FF0000"/>
                </a:solidFill>
                <a:latin typeface="Times New Roman" panose="02020603050405020304" charset="0"/>
              </a:endParaRPr>
            </a:p>
          </p:txBody>
        </p:sp>
      </p:grpSp>
      <p:sp>
        <p:nvSpPr>
          <p:cNvPr id="3" name="文本框 2" title=""/>
          <p:cNvSpPr txBox="1"/>
          <p:nvPr>
            <p:custDataLst>
              <p:tags r:id="rId18"/>
            </p:custDataLst>
          </p:nvPr>
        </p:nvSpPr>
        <p:spPr>
          <a:xfrm>
            <a:off x="771525" y="779780"/>
            <a:ext cx="44145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滑动摩擦力的方向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 fill="hold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 fill="hold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 fill="hold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 fill="hold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866140" y="909320"/>
            <a:ext cx="44145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滑动摩擦力的方向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"/>
            </p:custDataLst>
          </p:nvPr>
        </p:nvSpPr>
        <p:spPr>
          <a:xfrm>
            <a:off x="900430" y="1556385"/>
            <a:ext cx="102616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滑动摩擦力的方向总是与接触面相切，并与物体相对运动的方向相反。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5" name="组合 4" title=""/>
          <p:cNvGrpSpPr/>
          <p:nvPr>
            <p:custDataLst>
              <p:tags r:id="rId10"/>
            </p:custDataLst>
          </p:nvPr>
        </p:nvGrpSpPr>
        <p:grpSpPr>
          <a:xfrm>
            <a:off x="7942263" y="2479040"/>
            <a:ext cx="3579812" cy="2168525"/>
            <a:chOff x="5792785" y="2374900"/>
            <a:chExt cx="3579815" cy="2167907"/>
          </a:xfrm>
        </p:grpSpPr>
        <p:grpSp>
          <p:nvGrpSpPr>
            <p:cNvPr id="6" name="Group 18"/>
            <p:cNvGrpSpPr/>
            <p:nvPr>
              <p:custDataLst>
                <p:tags r:id="rId11"/>
              </p:custDataLst>
            </p:nvPr>
          </p:nvGrpSpPr>
          <p:grpSpPr>
            <a:xfrm>
              <a:off x="5792785" y="3747469"/>
              <a:ext cx="3048000" cy="795338"/>
              <a:chOff x="1680" y="1419"/>
              <a:chExt cx="1920" cy="501"/>
            </a:xfrm>
            <a:noFill/>
          </p:grpSpPr>
          <p:grpSp>
            <p:nvGrpSpPr>
              <p:cNvPr id="17" name="Group 19"/>
              <p:cNvGrpSpPr/>
              <p:nvPr>
                <p:custDataLst>
                  <p:tags r:id="rId12"/>
                </p:custDataLst>
              </p:nvPr>
            </p:nvGrpSpPr>
            <p:grpSpPr>
              <a:xfrm>
                <a:off x="1680" y="1419"/>
                <a:ext cx="1920" cy="357"/>
                <a:chOff x="528" y="1659"/>
                <a:chExt cx="1920" cy="357"/>
              </a:xfrm>
              <a:grpFill/>
            </p:grpSpPr>
            <p:sp>
              <p:nvSpPr>
                <p:cNvPr id="25" name="Line 20"/>
                <p:cNvSpPr>
                  <a:spLocks noChangeShapeType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528" y="2016"/>
                  <a:ext cx="1920" cy="0"/>
                </a:xfrm>
                <a:prstGeom prst="line">
                  <a:avLst/>
                </a:prstGeom>
                <a:grpFill/>
                <a:ln w="5715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algn="ctr" dir="2700000" dist="35921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endParaRPr lang="zh-CN" altLang="en-US" sz="2800" b="1">
                    <a:solidFill>
                      <a:prstClr val="black"/>
                    </a:solidFill>
                    <a:latin typeface="Times New Roman" panose="02020603050405020304" charset="0"/>
                    <a:ea typeface="微软雅黑" panose="020b0503020204020204" charset="-122"/>
                  </a:endParaRPr>
                </a:p>
              </p:txBody>
            </p:sp>
            <p:sp>
              <p:nvSpPr>
                <p:cNvPr id="26" name="Rectangle 21"/>
                <p:cNvSpPr>
                  <a:spLocks noChangeArrowheads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1008" y="1659"/>
                  <a:ext cx="912" cy="330"/>
                </a:xfrm>
                <a:prstGeom prst="rect">
                  <a:avLst/>
                </a:prstGeom>
                <a:blipFill>
                  <a:blip r:embed="rId15"/>
                  <a:tile tx="0" ty="0" sx="100000" sy="100000" flip="none" algn="tl"/>
                </a:blipFill>
                <a:ln w="28575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algn="ctr" dir="2700000" dist="35921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>
                  <a:lvl1pPr eaLnBrk="0" hangingPunct="0">
                    <a:defRPr kumimoji="1" sz="280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80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80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80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80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kumimoji="1" sz="280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b="1">
                    <a:solidFill>
                      <a:prstClr val="black"/>
                    </a:solidFill>
                    <a:latin typeface="Times New Roman" panose="02020603050405020304" charset="0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18" name="Group 22"/>
              <p:cNvGrpSpPr/>
              <p:nvPr>
                <p:custDataLst>
                  <p:tags r:id="rId16"/>
                </p:custDataLst>
              </p:nvPr>
            </p:nvGrpSpPr>
            <p:grpSpPr>
              <a:xfrm>
                <a:off x="1872" y="1776"/>
                <a:ext cx="1392" cy="144"/>
                <a:chOff x="672" y="2064"/>
                <a:chExt cx="1392" cy="144"/>
              </a:xfrm>
              <a:grpFill/>
            </p:grpSpPr>
            <p:sp>
              <p:nvSpPr>
                <p:cNvPr id="19" name="Line 23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 flipH="1">
                  <a:off x="672" y="2064"/>
                  <a:ext cx="144" cy="144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algn="ctr" dir="2700000" dist="35921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endParaRPr lang="zh-CN" altLang="en-US" sz="2800" b="1">
                    <a:solidFill>
                      <a:prstClr val="black"/>
                    </a:solidFill>
                    <a:latin typeface="Times New Roman" panose="02020603050405020304" charset="0"/>
                    <a:ea typeface="微软雅黑" panose="020b0503020204020204" charset="-122"/>
                  </a:endParaRPr>
                </a:p>
              </p:txBody>
            </p:sp>
            <p:sp>
              <p:nvSpPr>
                <p:cNvPr id="20" name="Line 24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 flipH="1">
                  <a:off x="864" y="2064"/>
                  <a:ext cx="144" cy="144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algn="ctr" dir="2700000" dist="35921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endParaRPr lang="zh-CN" altLang="en-US" sz="2800" b="1">
                    <a:solidFill>
                      <a:prstClr val="black"/>
                    </a:solidFill>
                    <a:latin typeface="Times New Roman" panose="02020603050405020304" charset="0"/>
                    <a:ea typeface="微软雅黑" panose="020b0503020204020204" charset="-122"/>
                  </a:endParaRPr>
                </a:p>
              </p:txBody>
            </p:sp>
            <p:sp>
              <p:nvSpPr>
                <p:cNvPr id="21" name="Line 25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 flipH="1">
                  <a:off x="1152" y="2064"/>
                  <a:ext cx="96" cy="144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algn="ctr" dir="2700000" dist="35921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endParaRPr lang="zh-CN" altLang="en-US" sz="2800" b="1">
                    <a:solidFill>
                      <a:prstClr val="black"/>
                    </a:solidFill>
                    <a:latin typeface="Times New Roman" panose="02020603050405020304" charset="0"/>
                    <a:ea typeface="微软雅黑" panose="020b0503020204020204" charset="-122"/>
                  </a:endParaRPr>
                </a:p>
              </p:txBody>
            </p:sp>
            <p:sp>
              <p:nvSpPr>
                <p:cNvPr id="22" name="Line 26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 flipH="1">
                  <a:off x="1440" y="2064"/>
                  <a:ext cx="96" cy="144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algn="ctr" dir="2700000" dist="35921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endParaRPr lang="zh-CN" altLang="en-US" sz="2800" b="1">
                    <a:solidFill>
                      <a:prstClr val="black"/>
                    </a:solidFill>
                    <a:latin typeface="Times New Roman" panose="02020603050405020304" charset="0"/>
                    <a:ea typeface="微软雅黑" panose="020b0503020204020204" charset="-122"/>
                  </a:endParaRPr>
                </a:p>
              </p:txBody>
            </p:sp>
            <p:sp>
              <p:nvSpPr>
                <p:cNvPr id="23" name="Line 27"/>
                <p:cNvSpPr>
                  <a:spLocks noChangeShapeType="1"/>
                </p:cNvSpPr>
                <p:nvPr>
                  <p:custDataLst>
                    <p:tags r:id="rId21"/>
                  </p:custDataLst>
                </p:nvPr>
              </p:nvSpPr>
              <p:spPr bwMode="auto">
                <a:xfrm flipH="1">
                  <a:off x="1728" y="2064"/>
                  <a:ext cx="96" cy="144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algn="ctr" dir="2700000" dist="35921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endParaRPr lang="zh-CN" altLang="en-US" sz="2800" b="1">
                    <a:solidFill>
                      <a:prstClr val="black"/>
                    </a:solidFill>
                    <a:latin typeface="Times New Roman" panose="02020603050405020304" charset="0"/>
                    <a:ea typeface="微软雅黑" panose="020b0503020204020204" charset="-122"/>
                  </a:endParaRPr>
                </a:p>
              </p:txBody>
            </p:sp>
            <p:sp>
              <p:nvSpPr>
                <p:cNvPr id="24" name="Line 28"/>
                <p:cNvSpPr>
                  <a:spLocks noChangeShapeType="1"/>
                </p:cNvSpPr>
                <p:nvPr>
                  <p:custDataLst>
                    <p:tags r:id="rId22"/>
                  </p:custDataLst>
                </p:nvPr>
              </p:nvSpPr>
              <p:spPr bwMode="auto">
                <a:xfrm flipH="1">
                  <a:off x="1968" y="2064"/>
                  <a:ext cx="96" cy="144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algn="ctr" dir="2700000" dist="35921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endParaRPr lang="zh-CN" altLang="en-US" sz="2800" b="1">
                    <a:solidFill>
                      <a:prstClr val="black"/>
                    </a:solidFill>
                    <a:latin typeface="Times New Roman" panose="02020603050405020304" charset="0"/>
                    <a:ea typeface="微软雅黑" panose="020b0503020204020204" charset="-122"/>
                  </a:endParaRPr>
                </a:p>
              </p:txBody>
            </p:sp>
          </p:grpSp>
        </p:grpSp>
        <p:sp>
          <p:nvSpPr>
            <p:cNvPr id="27" name="矩形 26"/>
            <p:cNvSpPr/>
            <p:nvPr>
              <p:custDataLst>
                <p:tags r:id="rId23"/>
              </p:custDataLst>
            </p:nvPr>
          </p:nvSpPr>
          <p:spPr>
            <a:xfrm>
              <a:off x="6937373" y="3196991"/>
              <a:ext cx="682626" cy="523726"/>
            </a:xfrm>
            <a:prstGeom prst="rect">
              <a:avLst/>
            </a:prstGeom>
            <a:blipFill>
              <a:blip r:embed="rId15"/>
              <a:tile tx="0" ty="0" sx="100000" sy="100000" flip="none" algn="tl"/>
            </a:blip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直接连接符 40968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7102473" y="3020829"/>
              <a:ext cx="455613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文本框 40969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7502523" y="2733573"/>
              <a:ext cx="793751" cy="457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b="1" kern="0">
                  <a:solidFill>
                    <a:srgbClr val="000000"/>
                  </a:solidFill>
                  <a:latin typeface="Times New Roman" panose="02020603050405020304" charset="0"/>
                </a:rPr>
                <a:t>5m/s</a:t>
              </a:r>
              <a:endParaRPr lang="en-US" altLang="zh-CN" sz="2400" b="1" kern="0">
                <a:solidFill>
                  <a:srgbClr val="000000"/>
                </a:solidFill>
                <a:latin typeface="Times New Roman" panose="02020603050405020304" charset="0"/>
              </a:endParaRPr>
            </a:p>
          </p:txBody>
        </p:sp>
        <p:sp>
          <p:nvSpPr>
            <p:cNvPr id="30" name="文本框 40970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8426449" y="3747697"/>
              <a:ext cx="946151" cy="457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b="1" ker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</a:rPr>
                <a:t>10m/s</a:t>
              </a:r>
              <a:endParaRPr lang="en-US" altLang="zh-CN" sz="2400" b="1" kern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endParaRPr>
            </a:p>
          </p:txBody>
        </p:sp>
        <p:sp>
          <p:nvSpPr>
            <p:cNvPr id="31" name="直接连接符 40968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8002587" y="4004798"/>
              <a:ext cx="4572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313" name="矩形 3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7011988" y="2374900"/>
              <a:ext cx="363537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2800" b="1" i="1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</a:rPr>
                <a:t>v</a:t>
              </a:r>
              <a:endParaRPr lang="zh-CN" altLang="en-US" sz="2800" b="1" i="1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</a:endParaRPr>
            </a:p>
          </p:txBody>
        </p:sp>
      </p:grpSp>
      <p:sp>
        <p:nvSpPr>
          <p:cNvPr id="12310" name="矩形 32" title="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7180898" y="4932680"/>
            <a:ext cx="44942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跟物体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相对运动的方向相反</a:t>
            </a:r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2293" name="图片 5" title="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>
            <a:clrChange>
              <a:clrFrom>
                <a:srgbClr val="EDF2F6"/>
              </a:clrFrom>
              <a:clrTo>
                <a:srgbClr val="EDF2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5085" y="2594928"/>
            <a:ext cx="3294063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箭头连接符 7" title=""/>
          <p:cNvCxnSpPr/>
          <p:nvPr>
            <p:custDataLst>
              <p:tags r:id="rId32"/>
            </p:custDataLst>
          </p:nvPr>
        </p:nvCxnSpPr>
        <p:spPr>
          <a:xfrm flipH="1" flipV="1">
            <a:off x="2201863" y="3214053"/>
            <a:ext cx="403225" cy="1555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 title=""/>
          <p:cNvCxnSpPr/>
          <p:nvPr>
            <p:custDataLst>
              <p:tags r:id="rId33"/>
            </p:custDataLst>
          </p:nvPr>
        </p:nvCxnSpPr>
        <p:spPr>
          <a:xfrm flipH="1" flipV="1">
            <a:off x="1631633" y="3569653"/>
            <a:ext cx="403225" cy="1555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 title=""/>
          <p:cNvSpPr txBox="1"/>
          <p:nvPr>
            <p:custDataLst>
              <p:tags r:id="rId34"/>
            </p:custDataLst>
          </p:nvPr>
        </p:nvSpPr>
        <p:spPr>
          <a:xfrm>
            <a:off x="4602480" y="2727960"/>
            <a:ext cx="26460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找接触的物体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35"/>
            </p:custDataLst>
          </p:nvPr>
        </p:nvSpPr>
        <p:spPr>
          <a:xfrm>
            <a:off x="4609465" y="3265170"/>
            <a:ext cx="33032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判断相对运动方向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1" name="文本框 10" title=""/>
          <p:cNvSpPr txBox="1"/>
          <p:nvPr>
            <p:custDataLst>
              <p:tags r:id="rId36"/>
            </p:custDataLst>
          </p:nvPr>
        </p:nvSpPr>
        <p:spPr>
          <a:xfrm>
            <a:off x="4609465" y="3830320"/>
            <a:ext cx="33032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画出具体方向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0" grpId="0"/>
      <p:bldP spid="3" grpId="0"/>
      <p:bldP spid="4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669290" y="701040"/>
            <a:ext cx="36283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注意：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"/>
            </p:custDataLst>
          </p:nvPr>
        </p:nvSpPr>
        <p:spPr>
          <a:xfrm>
            <a:off x="669290" y="1352550"/>
            <a:ext cx="77527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只要发生相对运动，无论运动的物体还是静止的物体都可以受到滑动摩擦力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6083" name="图片 114695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69290" y="4108450"/>
            <a:ext cx="4613275" cy="17405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 title=""/>
          <p:cNvSpPr txBox="1"/>
          <p:nvPr>
            <p:custDataLst>
              <p:tags r:id="rId12"/>
            </p:custDataLst>
          </p:nvPr>
        </p:nvSpPr>
        <p:spPr>
          <a:xfrm>
            <a:off x="669290" y="3014345"/>
            <a:ext cx="55238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试分析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物体相对地面的状态，相对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的运动方向和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给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的滑动摩擦力的方向。</a:t>
            </a:r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669290" y="701040"/>
            <a:ext cx="36283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注意：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"/>
            </p:custDataLst>
          </p:nvPr>
        </p:nvSpPr>
        <p:spPr>
          <a:xfrm>
            <a:off x="669290" y="1352550"/>
            <a:ext cx="77527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只要发生相对运动，无论运动的物体还是静止的物体都可以受到滑动摩擦力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0" name="图片 9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rcRect l="46106" b="21063"/>
          <a:stretch>
            <a:fillRect/>
          </a:stretch>
        </p:blipFill>
        <p:spPr>
          <a:xfrm>
            <a:off x="1244600" y="3193415"/>
            <a:ext cx="3319780" cy="2759710"/>
          </a:xfrm>
          <a:prstGeom prst="rect">
            <a:avLst/>
          </a:prstGeom>
        </p:spPr>
      </p:pic>
      <p:sp>
        <p:nvSpPr>
          <p:cNvPr id="6" name="文本框 5" title=""/>
          <p:cNvSpPr txBox="1"/>
          <p:nvPr>
            <p:custDataLst>
              <p:tags r:id="rId12"/>
            </p:custDataLst>
          </p:nvPr>
        </p:nvSpPr>
        <p:spPr>
          <a:xfrm>
            <a:off x="669290" y="2182495"/>
            <a:ext cx="106851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滑动摩擦力方向可能与运动方向相同，也可能与运动方向相反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13"/>
            </p:custDataLst>
          </p:nvPr>
        </p:nvSpPr>
        <p:spPr>
          <a:xfrm>
            <a:off x="669290" y="2733040"/>
            <a:ext cx="106851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滑动摩擦力从效果上看，可以充当阻力，也可以充当动力。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681355" y="678180"/>
            <a:ext cx="37211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滑动摩擦力的大小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"/>
            </p:custDataLst>
          </p:nvPr>
        </p:nvSpPr>
        <p:spPr>
          <a:xfrm>
            <a:off x="681355" y="1764665"/>
            <a:ext cx="2276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影响因素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左大括号 4" title=""/>
          <p:cNvSpPr/>
          <p:nvPr>
            <p:custDataLst>
              <p:tags r:id="rId10"/>
            </p:custDataLst>
          </p:nvPr>
        </p:nvSpPr>
        <p:spPr>
          <a:xfrm>
            <a:off x="2345055" y="1487170"/>
            <a:ext cx="277495" cy="1584325"/>
          </a:xfrm>
          <a:prstGeom prst="leftBrace">
            <a:avLst>
              <a:gd name="adj1" fmla="val 8333"/>
              <a:gd name="adj2" fmla="val 3402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 title=""/>
          <p:cNvSpPr txBox="1"/>
          <p:nvPr>
            <p:custDataLst>
              <p:tags r:id="rId11"/>
            </p:custDataLst>
          </p:nvPr>
        </p:nvSpPr>
        <p:spPr>
          <a:xfrm>
            <a:off x="2749550" y="1290955"/>
            <a:ext cx="3353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接触面粗糙程度、材质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12"/>
            </p:custDataLst>
          </p:nvPr>
        </p:nvSpPr>
        <p:spPr>
          <a:xfrm>
            <a:off x="2749550" y="2746375"/>
            <a:ext cx="3282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接触面上压力的大小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7109" name="图片 62474" title="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45773" b="25197"/>
          <a:stretch>
            <a:fillRect/>
          </a:stretch>
        </p:blipFill>
        <p:spPr>
          <a:xfrm>
            <a:off x="574040" y="3666490"/>
            <a:ext cx="5168900" cy="13030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研究影响滑动摩擦力大小的因素_1080 截取视频 截取视频 截取视频" title="">
            <a:hlinkClick action="ppaction://media"/>
          </p:cNvPr>
          <p:cNvPicPr/>
          <p:nvPr>
            <a:videoFile r:link="rId10"/>
            <p:custDataLst>
              <p:tags r:id="rId9"/>
            </p:custDataLst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675" y="77470"/>
            <a:ext cx="12059285" cy="68573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773430" y="770890"/>
            <a:ext cx="5085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滑动摩擦力的大小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"/>
            </p:custDataLst>
          </p:nvPr>
        </p:nvSpPr>
        <p:spPr>
          <a:xfrm>
            <a:off x="773430" y="1649095"/>
            <a:ext cx="5165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滑动摩擦力的大小与压力成正比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6" name="对象 5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6650990" y="1623695"/>
          <a:ext cx="1431290" cy="5727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11" imgW="508000" imgH="203200" progId="Equation.KSEE3">
                  <p:embed/>
                </p:oleObj>
              </mc:Choice>
              <mc:Fallback>
                <p:oleObj r:id="rId11" imgW="5080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50990" y="1623695"/>
                        <a:ext cx="1431290" cy="572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 title="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992188" y="2393633"/>
          <a:ext cx="429895" cy="46545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14" imgW="152400" imgH="165100" progId="Equation.KSEE3">
                  <p:embed/>
                </p:oleObj>
              </mc:Choice>
              <mc:Fallback>
                <p:oleObj r:id="rId14" imgW="1524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92188" y="2393633"/>
                        <a:ext cx="429895" cy="465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 title=""/>
          <p:cNvSpPr txBox="1"/>
          <p:nvPr>
            <p:custDataLst>
              <p:tags r:id="rId16"/>
            </p:custDataLst>
          </p:nvPr>
        </p:nvSpPr>
        <p:spPr>
          <a:xfrm>
            <a:off x="1501775" y="2399030"/>
            <a:ext cx="28435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：动摩擦系数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 title=""/>
          <p:cNvSpPr txBox="1"/>
          <p:nvPr>
            <p:custDataLst>
              <p:tags r:id="rId17"/>
            </p:custDataLst>
          </p:nvPr>
        </p:nvSpPr>
        <p:spPr>
          <a:xfrm>
            <a:off x="1697990" y="2954655"/>
            <a:ext cx="96253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与两个物体间的接触面的材料和接触面的粗糙程度决定，与</a:t>
            </a:r>
            <a:r>
              <a:rPr lang="en-US" altLang="zh-CN" sz="2400" i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N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无关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18"/>
            </p:custDataLst>
          </p:nvPr>
        </p:nvSpPr>
        <p:spPr>
          <a:xfrm>
            <a:off x="992505" y="3625215"/>
            <a:ext cx="2713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</a:rPr>
              <a:t>N</a:t>
            </a:r>
            <a:r>
              <a:rPr lang="zh-CN" altLang="en-US" sz="2800" i="1">
                <a:latin typeface="Times New Roman" panose="02020603050405020304" charset="0"/>
                <a:cs typeface="Times New Roman" panose="02020603050405020304" charset="0"/>
              </a:rPr>
              <a:t>：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Times New Roman" panose="02020603050405020304" charset="0"/>
              </a:rPr>
              <a:t>压力大小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Times New Roman" panose="02020603050405020304" charset="0"/>
            </a:endParaRPr>
          </a:p>
        </p:txBody>
      </p:sp>
      <p:sp>
        <p:nvSpPr>
          <p:cNvPr id="12" name="矩形 11" title=""/>
          <p:cNvSpPr/>
          <p:nvPr>
            <p:custDataLst>
              <p:tags r:id="rId19"/>
            </p:custDataLst>
          </p:nvPr>
        </p:nvSpPr>
        <p:spPr>
          <a:xfrm>
            <a:off x="5197475" y="4268470"/>
            <a:ext cx="993775" cy="797560"/>
          </a:xfrm>
          <a:prstGeom prst="rect">
            <a:avLst/>
          </a:prstGeom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 title=""/>
          <p:cNvGrpSpPr/>
          <p:nvPr>
            <p:custDataLst>
              <p:tags r:id="rId20"/>
            </p:custDataLst>
          </p:nvPr>
        </p:nvGrpSpPr>
        <p:grpSpPr>
          <a:xfrm>
            <a:off x="4610100" y="5076825"/>
            <a:ext cx="2415540" cy="236855"/>
            <a:chOff x="7260" y="7995"/>
            <a:chExt cx="3804" cy="373"/>
          </a:xfrm>
        </p:grpSpPr>
        <p:cxnSp>
          <p:nvCxnSpPr>
            <p:cNvPr id="11" name="直接连接符 10"/>
            <p:cNvCxnSpPr/>
            <p:nvPr>
              <p:custDataLst>
                <p:tags r:id="rId21"/>
              </p:custDataLst>
            </p:nvPr>
          </p:nvCxnSpPr>
          <p:spPr>
            <a:xfrm flipV="1">
              <a:off x="7260" y="7995"/>
              <a:ext cx="3804" cy="1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22"/>
              </p:custDataLst>
            </p:nvPr>
          </p:nvCxnSpPr>
          <p:spPr>
            <a:xfrm flipV="1">
              <a:off x="7479" y="8002"/>
              <a:ext cx="254" cy="3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>
              <p:custDataLst>
                <p:tags r:id="rId23"/>
              </p:custDataLst>
            </p:nvPr>
          </p:nvCxnSpPr>
          <p:spPr>
            <a:xfrm flipV="1">
              <a:off x="7931" y="8058"/>
              <a:ext cx="254" cy="3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>
              <p:custDataLst>
                <p:tags r:id="rId24"/>
              </p:custDataLst>
            </p:nvPr>
          </p:nvCxnSpPr>
          <p:spPr>
            <a:xfrm flipV="1">
              <a:off x="8437" y="8060"/>
              <a:ext cx="254" cy="3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>
              <p:custDataLst>
                <p:tags r:id="rId25"/>
              </p:custDataLst>
            </p:nvPr>
          </p:nvCxnSpPr>
          <p:spPr>
            <a:xfrm flipV="1">
              <a:off x="9069" y="8044"/>
              <a:ext cx="254" cy="3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26"/>
              </p:custDataLst>
            </p:nvPr>
          </p:nvCxnSpPr>
          <p:spPr>
            <a:xfrm flipV="1">
              <a:off x="9737" y="8046"/>
              <a:ext cx="254" cy="3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>
              <p:custDataLst>
                <p:tags r:id="rId27"/>
              </p:custDataLst>
            </p:nvPr>
          </p:nvCxnSpPr>
          <p:spPr>
            <a:xfrm flipV="1">
              <a:off x="10441" y="8030"/>
              <a:ext cx="254" cy="3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组合 22" title=""/>
          <p:cNvGrpSpPr/>
          <p:nvPr>
            <p:custDataLst>
              <p:tags r:id="rId28"/>
            </p:custDataLst>
          </p:nvPr>
        </p:nvGrpSpPr>
        <p:grpSpPr>
          <a:xfrm rot="19560000">
            <a:off x="8083550" y="4422775"/>
            <a:ext cx="2415540" cy="236855"/>
            <a:chOff x="7260" y="7995"/>
            <a:chExt cx="3804" cy="373"/>
          </a:xfrm>
        </p:grpSpPr>
        <p:cxnSp>
          <p:nvCxnSpPr>
            <p:cNvPr id="24" name="直接连接符 23"/>
            <p:cNvCxnSpPr/>
            <p:nvPr>
              <p:custDataLst>
                <p:tags r:id="rId29"/>
              </p:custDataLst>
            </p:nvPr>
          </p:nvCxnSpPr>
          <p:spPr>
            <a:xfrm flipV="1">
              <a:off x="7260" y="7995"/>
              <a:ext cx="3804" cy="1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>
              <p:custDataLst>
                <p:tags r:id="rId30"/>
              </p:custDataLst>
            </p:nvPr>
          </p:nvCxnSpPr>
          <p:spPr>
            <a:xfrm flipV="1">
              <a:off x="7479" y="8002"/>
              <a:ext cx="254" cy="3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>
              <p:custDataLst>
                <p:tags r:id="rId31"/>
              </p:custDataLst>
            </p:nvPr>
          </p:nvCxnSpPr>
          <p:spPr>
            <a:xfrm flipV="1">
              <a:off x="7931" y="8058"/>
              <a:ext cx="254" cy="3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32"/>
              </p:custDataLst>
            </p:nvPr>
          </p:nvCxnSpPr>
          <p:spPr>
            <a:xfrm flipV="1">
              <a:off x="8437" y="8060"/>
              <a:ext cx="254" cy="3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33"/>
              </p:custDataLst>
            </p:nvPr>
          </p:nvCxnSpPr>
          <p:spPr>
            <a:xfrm flipV="1">
              <a:off x="9069" y="8044"/>
              <a:ext cx="254" cy="3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34"/>
              </p:custDataLst>
            </p:nvPr>
          </p:nvCxnSpPr>
          <p:spPr>
            <a:xfrm flipV="1">
              <a:off x="9737" y="8046"/>
              <a:ext cx="254" cy="3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>
              <p:custDataLst>
                <p:tags r:id="rId35"/>
              </p:custDataLst>
            </p:nvPr>
          </p:nvCxnSpPr>
          <p:spPr>
            <a:xfrm flipV="1">
              <a:off x="10441" y="8030"/>
              <a:ext cx="254" cy="3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矩形 30" title=""/>
          <p:cNvSpPr/>
          <p:nvPr>
            <p:custDataLst>
              <p:tags r:id="rId36"/>
            </p:custDataLst>
          </p:nvPr>
        </p:nvSpPr>
        <p:spPr>
          <a:xfrm rot="19500000">
            <a:off x="8443595" y="3765550"/>
            <a:ext cx="993775" cy="797560"/>
          </a:xfrm>
          <a:prstGeom prst="rect">
            <a:avLst/>
          </a:prstGeom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0" grpId="0"/>
      <p:bldP spid="12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89915" y="2035175"/>
            <a:ext cx="10582910" cy="19278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626110" y="571500"/>
            <a:ext cx="109728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uFillTx/>
                <a:latin typeface="Times New Roman" panose="02020603050405020304" charset="0"/>
                <a:ea typeface="楷体" panose="02010609060101010101" charset="-122"/>
                <a:cs typeface="楷体" panose="02010609060101010101" charset="-122"/>
              </a:rPr>
              <a:t>有的地方，人们常用狗拉雪橇载人及物品。已知雪橇与雪地间的动摩擦因数为0.02，雪橇（包括所载人及物品）的总质量为300kg。若近似认为狗以水平拉力拉着雪橇在水平雪地上做匀速直线运动，求狗拉雪橇的拉力大小。（取重力加速度g=9.8N/kg）</a:t>
            </a:r>
            <a:endParaRPr lang="zh-CN" altLang="en-US" sz="2400">
              <a:solidFill>
                <a:schemeClr val="tx1"/>
              </a:solidFill>
              <a:uFillTx/>
              <a:latin typeface="Times New Roman" panose="02020603050405020304" charset="0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657860" y="851535"/>
            <a:ext cx="38138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静摩擦力的方向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"/>
            </p:custDataLst>
          </p:nvPr>
        </p:nvSpPr>
        <p:spPr>
          <a:xfrm>
            <a:off x="657860" y="1567815"/>
            <a:ext cx="8331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总是与接触面相切并且与物体的相对运动趋势相反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2470" name="Picture 2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46760" y="2774950"/>
            <a:ext cx="3235325" cy="20364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298450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786765" y="895350"/>
            <a:ext cx="8138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判断下列物体是否受到静摩擦力的作用，若有，其方向往哪？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6563" name="图片 3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900000">
            <a:off x="1318895" y="2090420"/>
            <a:ext cx="1717040" cy="267779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3560" name="Group 67" title=""/>
          <p:cNvGrpSpPr/>
          <p:nvPr>
            <p:custDataLst>
              <p:tags r:id="rId11"/>
            </p:custDataLst>
          </p:nvPr>
        </p:nvGrpSpPr>
        <p:grpSpPr>
          <a:xfrm>
            <a:off x="4029710" y="2982913"/>
            <a:ext cx="1509713" cy="892175"/>
            <a:chOff x="-25" y="0"/>
            <a:chExt cx="985" cy="662"/>
          </a:xfrm>
        </p:grpSpPr>
        <p:sp>
          <p:nvSpPr>
            <p:cNvPr id="40976" name="Rectangle 68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 rot="16200000">
              <a:off x="-121" y="134"/>
              <a:ext cx="624" cy="43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2800" smtClean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23567" name="Text Box 6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672" y="0"/>
              <a:ext cx="28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b="1">
                  <a:latin typeface="Times New Roman" panose="02020603050405020304" charset="0"/>
                  <a:cs typeface="Times New Roman" panose="02020603050405020304" charset="0"/>
                </a:rPr>
                <a:t>F</a:t>
              </a:r>
              <a:endParaRPr lang="en-US" altLang="zh-CN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23568" name="Line 70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240" y="336"/>
              <a:ext cx="6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574" name="Group 37" title=""/>
          <p:cNvGrpSpPr/>
          <p:nvPr>
            <p:custDataLst>
              <p:tags r:id="rId15"/>
            </p:custDataLst>
          </p:nvPr>
        </p:nvGrpSpPr>
        <p:grpSpPr>
          <a:xfrm rot="16200000">
            <a:off x="3697605" y="3438525"/>
            <a:ext cx="2135505" cy="147320"/>
            <a:chExt cx="1584" cy="96"/>
          </a:xfrm>
        </p:grpSpPr>
        <p:sp>
          <p:nvSpPr>
            <p:cNvPr id="23576" name="Line 38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0" y="0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7" name="Line 39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0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8" name="Line 40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H="1">
              <a:off x="144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9" name="Line 41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H="1">
              <a:off x="288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0" name="Line 42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H="1">
              <a:off x="432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1" name="Line 43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>
              <a:off x="576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2" name="Line 44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H="1">
              <a:off x="720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3" name="Line 45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 flipH="1">
              <a:off x="864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4" name="Line 46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 flipH="1">
              <a:off x="1008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5" name="Line 47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 flipH="1">
              <a:off x="1152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6" name="Line 48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 flipH="1">
              <a:off x="1296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7" name="Line 49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 flipH="1">
              <a:off x="1440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" name="文本框 3" title=""/>
          <p:cNvSpPr txBox="1"/>
          <p:nvPr>
            <p:custDataLst>
              <p:tags r:id="rId28"/>
            </p:custDataLst>
          </p:nvPr>
        </p:nvSpPr>
        <p:spPr>
          <a:xfrm>
            <a:off x="8924925" y="1463675"/>
            <a:ext cx="27165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假设法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29"/>
            </p:custDataLst>
          </p:nvPr>
        </p:nvSpPr>
        <p:spPr>
          <a:xfrm>
            <a:off x="8924925" y="2093595"/>
            <a:ext cx="2501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力的平衡法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0" name="图片 9" title="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/>
          <a:srcRect l="46106" t="25592" b="34940"/>
          <a:stretch>
            <a:fillRect/>
          </a:stretch>
        </p:blipFill>
        <p:spPr>
          <a:xfrm rot="19800000">
            <a:off x="5509895" y="2722880"/>
            <a:ext cx="3319780" cy="137985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574" name="Group 37" title=""/>
          <p:cNvGrpSpPr/>
          <p:nvPr>
            <p:custDataLst>
              <p:tags r:id="rId8"/>
            </p:custDataLst>
          </p:nvPr>
        </p:nvGrpSpPr>
        <p:grpSpPr>
          <a:xfrm>
            <a:off x="2684145" y="4600575"/>
            <a:ext cx="2867660" cy="147320"/>
            <a:chExt cx="1584" cy="96"/>
          </a:xfrm>
        </p:grpSpPr>
        <p:sp>
          <p:nvSpPr>
            <p:cNvPr id="23576" name="Line 38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0" y="0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7" name="Line 3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H="1">
              <a:off x="0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8" name="Line 4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>
              <a:off x="144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9" name="Line 4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288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0" name="Line 42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 flipH="1">
              <a:off x="432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1" name="Line 43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 flipH="1">
              <a:off x="576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2" name="Line 44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H="1">
              <a:off x="720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3" name="Line 4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>
              <a:off x="864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4" name="Line 46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1008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5" name="Line 47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H="1">
              <a:off x="1152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6" name="Line 48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H="1">
              <a:off x="1296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7" name="Line 49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H="1">
              <a:off x="1440" y="0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" name="矩形 2" title=""/>
          <p:cNvSpPr/>
          <p:nvPr>
            <p:custDataLst>
              <p:tags r:id="rId21"/>
            </p:custDataLst>
          </p:nvPr>
        </p:nvSpPr>
        <p:spPr>
          <a:xfrm>
            <a:off x="3205480" y="3759835"/>
            <a:ext cx="1692275" cy="840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箭头连接符 3" title=""/>
          <p:cNvCxnSpPr/>
          <p:nvPr>
            <p:custDataLst>
              <p:tags r:id="rId22"/>
            </p:custDataLst>
          </p:nvPr>
        </p:nvCxnSpPr>
        <p:spPr>
          <a:xfrm>
            <a:off x="4897755" y="4180205"/>
            <a:ext cx="1764000" cy="0"/>
          </a:xfrm>
          <a:prstGeom prst="straightConnector1">
            <a:avLst/>
          </a:prstGeom>
          <a:ln w="41275" cmpd="sng">
            <a:solidFill>
              <a:schemeClr val="tx1"/>
            </a:solidFill>
            <a:prstDash val="soli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文本框 4" title=""/>
          <p:cNvSpPr txBox="1"/>
          <p:nvPr>
            <p:custDataLst>
              <p:tags r:id="rId23"/>
            </p:custDataLst>
          </p:nvPr>
        </p:nvSpPr>
        <p:spPr>
          <a:xfrm>
            <a:off x="6812915" y="3888105"/>
            <a:ext cx="7975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i="1">
                <a:latin typeface="Times New Roman" panose="02020603050405020304" charset="0"/>
                <a:cs typeface="Times New Roman" panose="02020603050405020304" charset="0"/>
              </a:rPr>
              <a:t>F</a:t>
            </a:r>
            <a:endParaRPr lang="en-US" altLang="zh-CN" sz="3200" i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6" name="直接箭头连接符 5" title=""/>
          <p:cNvCxnSpPr/>
          <p:nvPr>
            <p:custDataLst>
              <p:tags r:id="rId24"/>
            </p:custDataLst>
          </p:nvPr>
        </p:nvCxnSpPr>
        <p:spPr>
          <a:xfrm flipV="1">
            <a:off x="4897755" y="4179570"/>
            <a:ext cx="1116965" cy="0"/>
          </a:xfrm>
          <a:prstGeom prst="straightConnector1">
            <a:avLst/>
          </a:prstGeom>
          <a:ln w="41275" cmpd="sng">
            <a:solidFill>
              <a:schemeClr val="tx1"/>
            </a:solidFill>
            <a:prstDash val="soli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静摩擦力的大小范围-10.21" title="">
            <a:hlinkClick action="ppaction://media"/>
          </p:cNvPr>
          <p:cNvPicPr/>
          <p:nvPr>
            <a:videoFile r:link="rId10"/>
            <p:custDataLst>
              <p:tags r:id="rId9"/>
            </p:custDataLst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040" y="-48895"/>
            <a:ext cx="12059920" cy="68573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5542" name="图片 4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35280" y="393065"/>
            <a:ext cx="11301730" cy="61506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5543" name="图片 1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24510" y="637540"/>
            <a:ext cx="4582795" cy="24612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 title=""/>
          <p:cNvSpPr txBox="1"/>
          <p:nvPr>
            <p:custDataLst>
              <p:tags r:id="rId10"/>
            </p:custDataLst>
          </p:nvPr>
        </p:nvSpPr>
        <p:spPr>
          <a:xfrm>
            <a:off x="6066155" y="1233170"/>
            <a:ext cx="53282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最大静摩擦力略大于滑动摩擦力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11"/>
            </p:custDataLst>
          </p:nvPr>
        </p:nvSpPr>
        <p:spPr>
          <a:xfrm>
            <a:off x="6066155" y="2111375"/>
            <a:ext cx="523494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思考：最大静摩擦力与两物体间的压力有什么关系？</a:t>
            </a:r>
            <a:endParaRPr lang="en-US" altLang="zh-CN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12"/>
            </p:custDataLst>
          </p:nvPr>
        </p:nvSpPr>
        <p:spPr>
          <a:xfrm>
            <a:off x="840105" y="3471545"/>
            <a:ext cx="36652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静摩擦力的范围：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13"/>
            </p:custDataLst>
          </p:nvPr>
        </p:nvSpPr>
        <p:spPr>
          <a:xfrm>
            <a:off x="6066155" y="3255645"/>
            <a:ext cx="557276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  <a:sym typeface="+mn-ea"/>
              </a:rPr>
              <a:t>最大静摩擦力与两物体间的压力成正比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764540" y="582295"/>
            <a:ext cx="31045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题目：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"/>
            </p:custDataLst>
          </p:nvPr>
        </p:nvSpPr>
        <p:spPr>
          <a:xfrm>
            <a:off x="624205" y="1140460"/>
            <a:ext cx="1062736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uFillTx/>
                <a:latin typeface="Times New Roman" panose="02020603050405020304" charset="0"/>
                <a:ea typeface="楷体" panose="02010609060101010101" charset="-122"/>
              </a:rPr>
              <a:t>质量为2kg的木箱静止在水平地面上。木箱与地面间的动摩擦因数为0.5，最大静摩擦力与滑动摩擦力大小视为相等，取重力加速度g=10N/kg。现给木箱一水平拉力。</a:t>
            </a:r>
            <a:endParaRPr lang="zh-CN" altLang="en-US" sz="2400">
              <a:solidFill>
                <a:schemeClr val="tx1"/>
              </a:solidFill>
              <a:uFillTx/>
              <a:latin typeface="Times New Roman" panose="02020603050405020304" charset="0"/>
              <a:ea typeface="楷体" panose="02010609060101010101" charset="-122"/>
            </a:endParaRPr>
          </a:p>
          <a:p>
            <a:r>
              <a:rPr lang="zh-CN" altLang="en-US" sz="2400">
                <a:solidFill>
                  <a:schemeClr val="tx1"/>
                </a:solidFill>
                <a:uFillTx/>
                <a:latin typeface="Times New Roman" panose="02020603050405020304" charset="0"/>
                <a:ea typeface="楷体" panose="02010609060101010101" charset="-122"/>
              </a:rPr>
              <a:t>（1）当拉力大小为5N时，地面对木箱的摩擦力是多大？</a:t>
            </a:r>
            <a:endParaRPr lang="zh-CN" altLang="en-US" sz="2400">
              <a:solidFill>
                <a:schemeClr val="tx1"/>
              </a:solidFill>
              <a:uFillTx/>
              <a:latin typeface="Times New Roman" panose="02020603050405020304" charset="0"/>
              <a:ea typeface="楷体" panose="02010609060101010101" charset="-122"/>
            </a:endParaRPr>
          </a:p>
          <a:p>
            <a:r>
              <a:rPr lang="zh-CN" altLang="en-US" sz="2400">
                <a:solidFill>
                  <a:schemeClr val="tx1"/>
                </a:solidFill>
                <a:uFillTx/>
                <a:latin typeface="Times New Roman" panose="02020603050405020304" charset="0"/>
                <a:ea typeface="楷体" panose="02010609060101010101" charset="-122"/>
              </a:rPr>
              <a:t>（2）当拉力大小变为12N时，地面对木箱的摩擦力是多大？</a:t>
            </a:r>
            <a:endParaRPr lang="zh-CN" altLang="en-US" sz="2400">
              <a:solidFill>
                <a:schemeClr val="tx1"/>
              </a:solidFill>
              <a:uFillTx/>
              <a:latin typeface="Times New Roman" panose="02020603050405020304" charset="0"/>
              <a:ea typeface="楷体" panose="02010609060101010101" charset="-122"/>
            </a:endParaRPr>
          </a:p>
          <a:p>
            <a:r>
              <a:rPr lang="zh-CN" altLang="en-US" sz="2400">
                <a:solidFill>
                  <a:schemeClr val="tx1"/>
                </a:solidFill>
                <a:uFillTx/>
                <a:latin typeface="Times New Roman" panose="02020603050405020304" charset="0"/>
                <a:ea typeface="楷体" panose="02010609060101010101" charset="-122"/>
              </a:rPr>
              <a:t>（3）此后若将拉力减小为5N（木箱仍在滑动），地面对木箱的摩擦力是多大？</a:t>
            </a:r>
            <a:endParaRPr lang="zh-CN" altLang="en-US" sz="2400">
              <a:solidFill>
                <a:schemeClr val="tx1"/>
              </a:solidFill>
              <a:uFillTx/>
              <a:latin typeface="Times New Roman" panose="02020603050405020304" charset="0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4" name="组合 13" title=""/>
          <p:cNvGrpSpPr/>
          <p:nvPr>
            <p:custDataLst>
              <p:tags r:id="rId3"/>
            </p:custDataLst>
          </p:nvPr>
        </p:nvGrpSpPr>
        <p:grpSpPr>
          <a:xfrm>
            <a:off x="0" y="0"/>
            <a:ext cx="12192000" cy="6858000"/>
            <a:chExt cx="12192000" cy="6858000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6" name="矩形: 圆角 15"/>
            <p:cNvSpPr/>
            <p:nvPr>
              <p:custDataLst>
                <p:tags r:id="rId6"/>
              </p:custDataLst>
            </p:nvPr>
          </p:nvSpPr>
          <p:spPr>
            <a:xfrm>
              <a:off x="335280" y="411480"/>
              <a:ext cx="11521440" cy="6035040"/>
            </a:xfrm>
            <a:prstGeom prst="roundRect">
              <a:avLst/>
            </a:prstGeom>
            <a:solidFill>
              <a:schemeClr val="bg1">
                <a:alpha val="70000"/>
              </a:schemeClr>
            </a:solidFill>
            <a:ln w="28575">
              <a:solidFill>
                <a:srgbClr val="D6F7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圆角矩形 1" title=""/>
          <p:cNvSpPr/>
          <p:nvPr>
            <p:custDataLst>
              <p:tags r:id="rId7"/>
            </p:custDataLst>
          </p:nvPr>
        </p:nvSpPr>
        <p:spPr>
          <a:xfrm>
            <a:off x="285750" y="314325"/>
            <a:ext cx="11620500" cy="6229350"/>
          </a:xfrm>
          <a:prstGeom prst="roundRect">
            <a:avLst>
              <a:gd name="adj" fmla="val 1023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72210" y="956310"/>
            <a:ext cx="9847580" cy="38119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80"/>
</p:tagLst>
</file>

<file path=ppt/tags/tag2.xml><?xml version="1.0" encoding="utf-8"?>
<p:tagLst xmlns:p="http://schemas.openxmlformats.org/presentationml/2006/main">
  <p:tag name="AS_UNIQUEID" val="181"/>
</p:tagLst>
</file>

<file path=ppt/tags/tag3.xml><?xml version="1.0" encoding="utf-8"?>
<p:tagLst xmlns:p="http://schemas.openxmlformats.org/presentationml/2006/main">
  <p:tag name="AS_UNIQUEID" val="182"/>
</p:tagLst>
</file>

<file path=ppt/tags/tag4.xml><?xml version="1.0" encoding="utf-8"?>
<p:tagLst xmlns:p="http://schemas.openxmlformats.org/presentationml/2006/main">
  <p:tag name="AS_UNIQUEID" val="183"/>
</p:tagLst>
</file>

<file path=ppt/tags/tag5.xml><?xml version="1.0" encoding="utf-8"?>
<p:tagLst xmlns:p="http://schemas.openxmlformats.org/presentationml/2006/main">
  <p:tag name="AS_UNIQUEID" val="184"/>
</p:tagLst>
</file>

<file path=ppt/tags/tag6.xml><?xml version="1.0" encoding="utf-8"?>
<p:tagLst xmlns:p="http://schemas.openxmlformats.org/presentationml/2006/main">
  <p:tag name="AS_UNIQUEID" val="185"/>
</p:tagLst>
</file>

<file path=ppt/tags/tag7.xml><?xml version="1.0" encoding="utf-8"?>
<p:tagLst xmlns:p="http://schemas.openxmlformats.org/presentationml/2006/main">
  <p:tag name="AS_UNIQUEID" val="186"/>
</p:tagLst>
</file>

<file path=ppt/tags/tag8.xml><?xml version="1.0" encoding="utf-8"?>
<p:tagLst xmlns:p="http://schemas.openxmlformats.org/presentationml/2006/main">
  <p:tag name="AS_UNIQUEID" val="187"/>
</p:tagLst>
</file>

<file path=ppt/tags/tag9.xml><?xml version="1.0" encoding="utf-8"?>
<p:tagLst xmlns:p="http://schemas.openxmlformats.org/presentationml/2006/main">
  <p:tag name="AS_UNIQUEID" val="188"/>
</p:tagLst>
</file>

<file path=ppt/tags/tag10.xml><?xml version="1.0" encoding="utf-8"?>
<p:tagLst xmlns:p="http://schemas.openxmlformats.org/presentationml/2006/main">
  <p:tag name="AS_UNIQUEID" val="189"/>
</p:tagLst>
</file>

<file path=ppt/tags/tag11.xml><?xml version="1.0" encoding="utf-8"?>
<p:tagLst xmlns:p="http://schemas.openxmlformats.org/presentationml/2006/main">
  <p:tag name="AS_UNIQUEID" val="190"/>
</p:tagLst>
</file>

<file path=ppt/tags/tag12.xml><?xml version="1.0" encoding="utf-8"?>
<p:tagLst xmlns:p="http://schemas.openxmlformats.org/presentationml/2006/main">
  <p:tag name="AS_UNIQUEID" val="191"/>
</p:tagLst>
</file>

<file path=ppt/tags/tag13.xml><?xml version="1.0" encoding="utf-8"?>
<p:tagLst xmlns:p="http://schemas.openxmlformats.org/presentationml/2006/main">
  <p:tag name="AS_UNIQUEID" val="192"/>
</p:tagLst>
</file>

<file path=ppt/tags/tag14.xml><?xml version="1.0" encoding="utf-8"?>
<p:tagLst xmlns:p="http://schemas.openxmlformats.org/presentationml/2006/main">
  <p:tag name="AS_UNIQUEID" val="193"/>
</p:tagLst>
</file>

<file path=ppt/tags/tag15.xml><?xml version="1.0" encoding="utf-8"?>
<p:tagLst xmlns:p="http://schemas.openxmlformats.org/presentationml/2006/main">
  <p:tag name="AS_UNIQUEID" val="194"/>
</p:tagLst>
</file>

<file path=ppt/tags/tag16.xml><?xml version="1.0" encoding="utf-8"?>
<p:tagLst xmlns:p="http://schemas.openxmlformats.org/presentationml/2006/main">
  <p:tag name="AS_UNIQUEID" val="195"/>
</p:tagLst>
</file>

<file path=ppt/tags/tag17.xml><?xml version="1.0" encoding="utf-8"?>
<p:tagLst xmlns:p="http://schemas.openxmlformats.org/presentationml/2006/main">
  <p:tag name="AS_UNIQUEID" val="196"/>
</p:tagLst>
</file>

<file path=ppt/tags/tag18.xml><?xml version="1.0" encoding="utf-8"?>
<p:tagLst xmlns:p="http://schemas.openxmlformats.org/presentationml/2006/main">
  <p:tag name="AS_UNIQUEID" val="197"/>
</p:tagLst>
</file>

<file path=ppt/tags/tag19.xml><?xml version="1.0" encoding="utf-8"?>
<p:tagLst xmlns:p="http://schemas.openxmlformats.org/presentationml/2006/main">
  <p:tag name="AS_UNIQUEID" val="198"/>
</p:tagLst>
</file>

<file path=ppt/tags/tag20.xml><?xml version="1.0" encoding="utf-8"?>
<p:tagLst xmlns:p="http://schemas.openxmlformats.org/presentationml/2006/main">
  <p:tag name="AS_UNIQUEID" val="199"/>
</p:tagLst>
</file>

<file path=ppt/tags/tag21.xml><?xml version="1.0" encoding="utf-8"?>
<p:tagLst xmlns:p="http://schemas.openxmlformats.org/presentationml/2006/main">
  <p:tag name="AS_UNIQUEID" val="200"/>
</p:tagLst>
</file>

<file path=ppt/tags/tag22.xml><?xml version="1.0" encoding="utf-8"?>
<p:tagLst xmlns:p="http://schemas.openxmlformats.org/presentationml/2006/main">
  <p:tag name="AS_UNIQUEID" val="201"/>
</p:tagLst>
</file>

<file path=ppt/tags/tag23.xml><?xml version="1.0" encoding="utf-8"?>
<p:tagLst xmlns:p="http://schemas.openxmlformats.org/presentationml/2006/main">
  <p:tag name="AS_UNIQUEID" val="202"/>
</p:tagLst>
</file>

<file path=ppt/tags/tag24.xml><?xml version="1.0" encoding="utf-8"?>
<p:tagLst xmlns:p="http://schemas.openxmlformats.org/presentationml/2006/main">
  <p:tag name="AS_UNIQUEID" val="203"/>
</p:tagLst>
</file>

<file path=ppt/tags/tag25.xml><?xml version="1.0" encoding="utf-8"?>
<p:tagLst xmlns:p="http://schemas.openxmlformats.org/presentationml/2006/main">
  <p:tag name="AS_UNIQUEID" val="204"/>
</p:tagLst>
</file>

<file path=ppt/tags/tag26.xml><?xml version="1.0" encoding="utf-8"?>
<p:tagLst xmlns:p="http://schemas.openxmlformats.org/presentationml/2006/main">
  <p:tag name="AS_UNIQUEID" val="205"/>
</p:tagLst>
</file>

<file path=ppt/tags/tag27.xml><?xml version="1.0" encoding="utf-8"?>
<p:tagLst xmlns:p="http://schemas.openxmlformats.org/presentationml/2006/main">
  <p:tag name="AS_UNIQUEID" val="206"/>
</p:tagLst>
</file>

<file path=ppt/tags/tag28.xml><?xml version="1.0" encoding="utf-8"?>
<p:tagLst xmlns:p="http://schemas.openxmlformats.org/presentationml/2006/main">
  <p:tag name="AS_UNIQUEID" val="207"/>
</p:tagLst>
</file>

<file path=ppt/tags/tag29.xml><?xml version="1.0" encoding="utf-8"?>
<p:tagLst xmlns:p="http://schemas.openxmlformats.org/presentationml/2006/main">
  <p:tag name="AS_UNIQUEID" val="208"/>
</p:tagLst>
</file>

<file path=ppt/tags/tag30.xml><?xml version="1.0" encoding="utf-8"?>
<p:tagLst xmlns:p="http://schemas.openxmlformats.org/presentationml/2006/main">
  <p:tag name="AS_UNIQUEID" val="209"/>
</p:tagLst>
</file>

<file path=ppt/tags/tag31.xml><?xml version="1.0" encoding="utf-8"?>
<p:tagLst xmlns:p="http://schemas.openxmlformats.org/presentationml/2006/main">
  <p:tag name="AS_UNIQUEID" val="210"/>
</p:tagLst>
</file>

<file path=ppt/tags/tag32.xml><?xml version="1.0" encoding="utf-8"?>
<p:tagLst xmlns:p="http://schemas.openxmlformats.org/presentationml/2006/main">
  <p:tag name="AS_UNIQUEID" val="211"/>
</p:tagLst>
</file>

<file path=ppt/tags/tag33.xml><?xml version="1.0" encoding="utf-8"?>
<p:tagLst xmlns:p="http://schemas.openxmlformats.org/presentationml/2006/main">
  <p:tag name="AS_UNIQUEID" val="212"/>
</p:tagLst>
</file>

<file path=ppt/tags/tag34.xml><?xml version="1.0" encoding="utf-8"?>
<p:tagLst xmlns:p="http://schemas.openxmlformats.org/presentationml/2006/main">
  <p:tag name="AS_UNIQUEID" val="213"/>
</p:tagLst>
</file>

<file path=ppt/tags/tag35.xml><?xml version="1.0" encoding="utf-8"?>
<p:tagLst xmlns:p="http://schemas.openxmlformats.org/presentationml/2006/main">
  <p:tag name="AS_UNIQUEID" val="214"/>
</p:tagLst>
</file>

<file path=ppt/tags/tag36.xml><?xml version="1.0" encoding="utf-8"?>
<p:tagLst xmlns:p="http://schemas.openxmlformats.org/presentationml/2006/main">
  <p:tag name="AS_UNIQUEID" val="215"/>
</p:tagLst>
</file>

<file path=ppt/tags/tag37.xml><?xml version="1.0" encoding="utf-8"?>
<p:tagLst xmlns:p="http://schemas.openxmlformats.org/presentationml/2006/main">
  <p:tag name="AS_UNIQUEID" val="216"/>
</p:tagLst>
</file>

<file path=ppt/tags/tag38.xml><?xml version="1.0" encoding="utf-8"?>
<p:tagLst xmlns:p="http://schemas.openxmlformats.org/presentationml/2006/main">
  <p:tag name="AS_UNIQUEID" val="217"/>
</p:tagLst>
</file>

<file path=ppt/tags/tag39.xml><?xml version="1.0" encoding="utf-8"?>
<p:tagLst xmlns:p="http://schemas.openxmlformats.org/presentationml/2006/main">
  <p:tag name="AS_UNIQUEID" val="218"/>
</p:tagLst>
</file>

<file path=ppt/tags/tag40.xml><?xml version="1.0" encoding="utf-8"?>
<p:tagLst xmlns:p="http://schemas.openxmlformats.org/presentationml/2006/main">
  <p:tag name="AS_UNIQUEID" val="219"/>
</p:tagLst>
</file>

<file path=ppt/tags/tag41.xml><?xml version="1.0" encoding="utf-8"?>
<p:tagLst xmlns:p="http://schemas.openxmlformats.org/presentationml/2006/main">
  <p:tag name="AS_UNIQUEID" val="220"/>
</p:tagLst>
</file>

<file path=ppt/tags/tag42.xml><?xml version="1.0" encoding="utf-8"?>
<p:tagLst xmlns:p="http://schemas.openxmlformats.org/presentationml/2006/main">
  <p:tag name="AS_UNIQUEID" val="221"/>
</p:tagLst>
</file>

<file path=ppt/tags/tag43.xml><?xml version="1.0" encoding="utf-8"?>
<p:tagLst xmlns:p="http://schemas.openxmlformats.org/presentationml/2006/main">
  <p:tag name="AS_UNIQUEID" val="222"/>
</p:tagLst>
</file>

<file path=ppt/tags/tag44.xml><?xml version="1.0" encoding="utf-8"?>
<p:tagLst xmlns:p="http://schemas.openxmlformats.org/presentationml/2006/main">
  <p:tag name="AS_UNIQUEID" val="223"/>
</p:tagLst>
</file>

<file path=ppt/tags/tag45.xml><?xml version="1.0" encoding="utf-8"?>
<p:tagLst xmlns:p="http://schemas.openxmlformats.org/presentationml/2006/main">
  <p:tag name="AS_UNIQUEID" val="224"/>
</p:tagLst>
</file>

<file path=ppt/tags/tag46.xml><?xml version="1.0" encoding="utf-8"?>
<p:tagLst xmlns:p="http://schemas.openxmlformats.org/presentationml/2006/main">
  <p:tag name="AS_UNIQUEID" val="225"/>
</p:tagLst>
</file>

<file path=ppt/tags/tag47.xml><?xml version="1.0" encoding="utf-8"?>
<p:tagLst xmlns:p="http://schemas.openxmlformats.org/presentationml/2006/main">
  <p:tag name="AS_UNIQUEID" val="226"/>
</p:tagLst>
</file>

<file path=ppt/tags/tag48.xml><?xml version="1.0" encoding="utf-8"?>
<p:tagLst xmlns:p="http://schemas.openxmlformats.org/presentationml/2006/main">
  <p:tag name="AS_UNIQUEID" val="227"/>
</p:tagLst>
</file>

<file path=ppt/tags/tag49.xml><?xml version="1.0" encoding="utf-8"?>
<p:tagLst xmlns:p="http://schemas.openxmlformats.org/presentationml/2006/main">
  <p:tag name="AS_UNIQUEID" val="228"/>
</p:tagLst>
</file>

<file path=ppt/tags/tag50.xml><?xml version="1.0" encoding="utf-8"?>
<p:tagLst xmlns:p="http://schemas.openxmlformats.org/presentationml/2006/main">
  <p:tag name="AS_UNIQUEID" val="229"/>
</p:tagLst>
</file>

<file path=ppt/tags/tag51.xml><?xml version="1.0" encoding="utf-8"?>
<p:tagLst xmlns:p="http://schemas.openxmlformats.org/presentationml/2006/main">
  <p:tag name="AS_UNIQUEID" val="230"/>
</p:tagLst>
</file>

<file path=ppt/tags/tag52.xml><?xml version="1.0" encoding="utf-8"?>
<p:tagLst xmlns:p="http://schemas.openxmlformats.org/presentationml/2006/main">
  <p:tag name="AS_UNIQUEID" val="231"/>
</p:tagLst>
</file>

<file path=ppt/tags/tag53.xml><?xml version="1.0" encoding="utf-8"?>
<p:tagLst xmlns:p="http://schemas.openxmlformats.org/presentationml/2006/main">
  <p:tag name="AS_UNIQUEID" val="232"/>
</p:tagLst>
</file>

<file path=ppt/tags/tag54.xml><?xml version="1.0" encoding="utf-8"?>
<p:tagLst xmlns:p="http://schemas.openxmlformats.org/presentationml/2006/main">
  <p:tag name="AS_UNIQUEID" val="233"/>
</p:tagLst>
</file>

<file path=ppt/tags/tag55.xml><?xml version="1.0" encoding="utf-8"?>
<p:tagLst xmlns:p="http://schemas.openxmlformats.org/presentationml/2006/main">
  <p:tag name="AS_UNIQUEID" val="234"/>
</p:tagLst>
</file>

<file path=ppt/tags/tag56.xml><?xml version="1.0" encoding="utf-8"?>
<p:tagLst xmlns:p="http://schemas.openxmlformats.org/presentationml/2006/main">
  <p:tag name="AS_UNIQUEID" val="235"/>
</p:tagLst>
</file>

<file path=ppt/tags/tag57.xml><?xml version="1.0" encoding="utf-8"?>
<p:tagLst xmlns:p="http://schemas.openxmlformats.org/presentationml/2006/main">
  <p:tag name="AS_UNIQUEID" val="236"/>
</p:tagLst>
</file>

<file path=ppt/tags/tag58.xml><?xml version="1.0" encoding="utf-8"?>
<p:tagLst xmlns:p="http://schemas.openxmlformats.org/presentationml/2006/main">
  <p:tag name="AS_UNIQUEID" val="237"/>
</p:tagLst>
</file>

<file path=ppt/tags/tag59.xml><?xml version="1.0" encoding="utf-8"?>
<p:tagLst xmlns:p="http://schemas.openxmlformats.org/presentationml/2006/main">
  <p:tag name="AS_UNIQUEID" val="238"/>
</p:tagLst>
</file>

<file path=ppt/tags/tag60.xml><?xml version="1.0" encoding="utf-8"?>
<p:tagLst xmlns:p="http://schemas.openxmlformats.org/presentationml/2006/main">
  <p:tag name="AS_UNIQUEID" val="239"/>
</p:tagLst>
</file>

<file path=ppt/tags/tag61.xml><?xml version="1.0" encoding="utf-8"?>
<p:tagLst xmlns:p="http://schemas.openxmlformats.org/presentationml/2006/main">
  <p:tag name="AS_UNIQUEID" val="240"/>
</p:tagLst>
</file>

<file path=ppt/tags/tag62.xml><?xml version="1.0" encoding="utf-8"?>
<p:tagLst xmlns:p="http://schemas.openxmlformats.org/presentationml/2006/main">
  <p:tag name="AS_UNIQUEID" val="241"/>
</p:tagLst>
</file>

<file path=ppt/tags/tag63.xml><?xml version="1.0" encoding="utf-8"?>
<p:tagLst xmlns:p="http://schemas.openxmlformats.org/presentationml/2006/main">
  <p:tag name="AS_UNIQUEID" val="242"/>
</p:tagLst>
</file>

<file path=ppt/tags/tag64.xml><?xml version="1.0" encoding="utf-8"?>
<p:tagLst xmlns:p="http://schemas.openxmlformats.org/presentationml/2006/main">
  <p:tag name="AS_UNIQUEID" val="243"/>
</p:tagLst>
</file>

<file path=ppt/tags/tag65.xml><?xml version="1.0" encoding="utf-8"?>
<p:tagLst xmlns:p="http://schemas.openxmlformats.org/presentationml/2006/main">
  <p:tag name="AS_UNIQUEID" val="244"/>
</p:tagLst>
</file>

<file path=ppt/tags/tag66.xml><?xml version="1.0" encoding="utf-8"?>
<p:tagLst xmlns:p="http://schemas.openxmlformats.org/presentationml/2006/main">
  <p:tag name="AS_UNIQUEID" val="245"/>
</p:tagLst>
</file>

<file path=ppt/tags/tag67.xml><?xml version="1.0" encoding="utf-8"?>
<p:tagLst xmlns:p="http://schemas.openxmlformats.org/presentationml/2006/main">
  <p:tag name="AS_UNIQUEID" val="246"/>
</p:tagLst>
</file>

<file path=ppt/tags/tag68.xml><?xml version="1.0" encoding="utf-8"?>
<p:tagLst xmlns:p="http://schemas.openxmlformats.org/presentationml/2006/main">
  <p:tag name="AS_UNIQUEID" val="247"/>
</p:tagLst>
</file>

<file path=ppt/tags/tag69.xml><?xml version="1.0" encoding="utf-8"?>
<p:tagLst xmlns:p="http://schemas.openxmlformats.org/presentationml/2006/main">
  <p:tag name="AS_UNIQUEID" val="248"/>
</p:tagLst>
</file>

<file path=ppt/tags/tag70.xml><?xml version="1.0" encoding="utf-8"?>
<p:tagLst xmlns:p="http://schemas.openxmlformats.org/presentationml/2006/main">
  <p:tag name="AS_UNIQUEID" val="249"/>
</p:tagLst>
</file>

<file path=ppt/tags/tag71.xml><?xml version="1.0" encoding="utf-8"?>
<p:tagLst xmlns:p="http://schemas.openxmlformats.org/presentationml/2006/main">
  <p:tag name="AS_UNIQUEID" val="250"/>
</p:tagLst>
</file>

<file path=ppt/tags/tag72.xml><?xml version="1.0" encoding="utf-8"?>
<p:tagLst xmlns:p="http://schemas.openxmlformats.org/presentationml/2006/main">
  <p:tag name="AS_UNIQUEID" val="251"/>
</p:tagLst>
</file>

<file path=ppt/tags/tag73.xml><?xml version="1.0" encoding="utf-8"?>
<p:tagLst xmlns:p="http://schemas.openxmlformats.org/presentationml/2006/main">
  <p:tag name="AS_UNIQUEID" val="252"/>
</p:tagLst>
</file>

<file path=ppt/tags/tag74.xml><?xml version="1.0" encoding="utf-8"?>
<p:tagLst xmlns:p="http://schemas.openxmlformats.org/presentationml/2006/main">
  <p:tag name="AS_UNIQUEID" val="253"/>
</p:tagLst>
</file>

<file path=ppt/tags/tag75.xml><?xml version="1.0" encoding="utf-8"?>
<p:tagLst xmlns:p="http://schemas.openxmlformats.org/presentationml/2006/main">
  <p:tag name="AS_UNIQUEID" val="254"/>
</p:tagLst>
</file>

<file path=ppt/tags/tag76.xml><?xml version="1.0" encoding="utf-8"?>
<p:tagLst xmlns:p="http://schemas.openxmlformats.org/presentationml/2006/main">
  <p:tag name="AS_UNIQUEID" val="255"/>
</p:tagLst>
</file>

<file path=ppt/tags/tag77.xml><?xml version="1.0" encoding="utf-8"?>
<p:tagLst xmlns:p="http://schemas.openxmlformats.org/presentationml/2006/main">
  <p:tag name="AS_UNIQUEID" val="256"/>
</p:tagLst>
</file>

<file path=ppt/tags/tag78.xml><?xml version="1.0" encoding="utf-8"?>
<p:tagLst xmlns:p="http://schemas.openxmlformats.org/presentationml/2006/main">
  <p:tag name="AS_UNIQUEID" val="257"/>
</p:tagLst>
</file>

<file path=ppt/tags/tag79.xml><?xml version="1.0" encoding="utf-8"?>
<p:tagLst xmlns:p="http://schemas.openxmlformats.org/presentationml/2006/main">
  <p:tag name="AS_UNIQUEID" val="258"/>
</p:tagLst>
</file>

<file path=ppt/tags/tag80.xml><?xml version="1.0" encoding="utf-8"?>
<p:tagLst xmlns:p="http://schemas.openxmlformats.org/presentationml/2006/main">
  <p:tag name="AS_UNIQUEID" val="259"/>
</p:tagLst>
</file>

<file path=ppt/tags/tag81.xml><?xml version="1.0" encoding="utf-8"?>
<p:tagLst xmlns:p="http://schemas.openxmlformats.org/presentationml/2006/main">
  <p:tag name="AS_UNIQUEID" val="260"/>
</p:tagLst>
</file>

<file path=ppt/tags/tag82.xml><?xml version="1.0" encoding="utf-8"?>
<p:tagLst xmlns:p="http://schemas.openxmlformats.org/presentationml/2006/main">
  <p:tag name="AS_UNIQUEID" val="261"/>
</p:tagLst>
</file>

<file path=ppt/tags/tag83.xml><?xml version="1.0" encoding="utf-8"?>
<p:tagLst xmlns:p="http://schemas.openxmlformats.org/presentationml/2006/main">
  <p:tag name="AS_UNIQUEID" val="262"/>
</p:tagLst>
</file>

<file path=ppt/tags/tag84.xml><?xml version="1.0" encoding="utf-8"?>
<p:tagLst xmlns:p="http://schemas.openxmlformats.org/presentationml/2006/main">
  <p:tag name="AS_UNIQUEID" val="263"/>
</p:tagLst>
</file>

<file path=ppt/tags/tag85.xml><?xml version="1.0" encoding="utf-8"?>
<p:tagLst xmlns:p="http://schemas.openxmlformats.org/presentationml/2006/main">
  <p:tag name="AS_UNIQUEID" val="518"/>
</p:tagLst>
</file>

<file path=ppt/tags/tag86.xml><?xml version="1.0" encoding="utf-8"?>
<p:tagLst xmlns:p="http://schemas.openxmlformats.org/presentationml/2006/main">
  <p:tag name="AS_UNIQUEID" val="264"/>
</p:tagLst>
</file>

<file path=ppt/tags/tag87.xml><?xml version="1.0" encoding="utf-8"?>
<p:tagLst xmlns:p="http://schemas.openxmlformats.org/presentationml/2006/main">
  <p:tag name="AS_UNIQUEID" val="265"/>
</p:tagLst>
</file>

<file path=ppt/tags/tag88.xml><?xml version="1.0" encoding="utf-8"?>
<p:tagLst xmlns:p="http://schemas.openxmlformats.org/presentationml/2006/main">
  <p:tag name="AS_UNIQUEID" val="266"/>
</p:tagLst>
</file>

<file path=ppt/tags/tag89.xml><?xml version="1.0" encoding="utf-8"?>
<p:tagLst xmlns:p="http://schemas.openxmlformats.org/presentationml/2006/main">
  <p:tag name="AS_UNIQUEID" val="267"/>
</p:tagLst>
</file>

<file path=ppt/tags/tag90.xml><?xml version="1.0" encoding="utf-8"?>
<p:tagLst xmlns:p="http://schemas.openxmlformats.org/presentationml/2006/main">
  <p:tag name="AS_UNIQUEID" val="268"/>
</p:tagLst>
</file>

<file path=ppt/tags/tag91.xml><?xml version="1.0" encoding="utf-8"?>
<p:tagLst xmlns:p="http://schemas.openxmlformats.org/presentationml/2006/main">
  <p:tag name="AS_UNIQUEID" val="0"/>
</p:tagLst>
</file>

<file path=ppt/tags/tag92.xml><?xml version="1.0" encoding="utf-8"?>
<p:tagLst xmlns:p="http://schemas.openxmlformats.org/presentationml/2006/main">
  <p:tag name="AS_UNIQUEID" val="0"/>
  <p:tag name="KSO_WM_UNIT_MEDIACOVER_BTN_POS" val="c"/>
  <p:tag name="KSO_WM_UNIT_MEDIACOVER_BTN_STATE" val="1"/>
  <p:tag name="KSO_WM_UNIT_MEDIACOVER_BTN_STYLE" val="ee0bc779c1f3d7f3e90c96344320e69a"/>
  <p:tag name="KSO_WM_UNIT_MEDIACOVER_BTNRECT" val="3864*2158*0*0"/>
  <p:tag name="KSO_WM_UNIT_MEDIACOVER_RGB" val="#FFFFFF"/>
  <p:tag name="KSO_WM_UNIT_MEDIACOVER_STYLEID" val="1"/>
  <p:tag name="KSO_WM_UNIT_MEDIACOVER_TEXTSTATE" val="0"/>
  <p:tag name="KSO_WM_UNIT_MEDIACOVER_TRANSPARENCY" val="0"/>
</p:tagLst>
</file>

<file path=ppt/tags/tag93.xml><?xml version="1.0" encoding="utf-8"?>
<p:tagLst xmlns:p="http://schemas.openxmlformats.org/presentationml/2006/main">
  <p:tag name="AS_UNIQUEID" val="0"/>
  <p:tag name="KSO_WM_UNIT_MEDIACOVER_BTN_POS" val="c"/>
  <p:tag name="KSO_WM_UNIT_MEDIACOVER_BTN_STATE" val="1"/>
  <p:tag name="KSO_WM_UNIT_MEDIACOVER_BTN_STYLE" val="ee0bc779c1f3d7f3e90c96344320e69a"/>
  <p:tag name="KSO_WM_UNIT_MEDIACOVER_BTNRECT" val="3652*2039*0*0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94.xml><?xml version="1.0" encoding="utf-8"?>
<p:tagLst xmlns:p="http://schemas.openxmlformats.org/presentationml/2006/main">
  <p:tag name="AS_UNIQUEID" val="0"/>
  <p:tag name="KSO_WM_UNIT_MEDIACOVER_BTN_POS" val="c"/>
  <p:tag name="KSO_WM_UNIT_MEDIACOVER_BTN_STATE" val="1"/>
  <p:tag name="KSO_WM_UNIT_MEDIACOVER_BTN_STYLE" val="ee0bc779c1f3d7f3e90c96344320e69a"/>
  <p:tag name="KSO_WM_UNIT_MEDIACOVER_BTNRECT" val="3638*2031*0*0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95.xml><?xml version="1.0" encoding="utf-8"?>
<p:tagLst xmlns:p="http://schemas.openxmlformats.org/presentationml/2006/main">
  <p:tag name="AS_UNIQUEID" val="269"/>
</p:tagLst>
</file>

<file path=ppt/tags/tag96.xml><?xml version="1.0" encoding="utf-8"?>
<p:tagLst xmlns:p="http://schemas.openxmlformats.org/presentationml/2006/main">
  <p:tag name="AS_UNIQUEID" val="270"/>
</p:tagLst>
</file>

<file path=ppt/tags/tag97.xml><?xml version="1.0" encoding="utf-8"?>
<p:tagLst xmlns:p="http://schemas.openxmlformats.org/presentationml/2006/main">
  <p:tag name="AS_UNIQUEID" val="271"/>
</p:tagLst>
</file>

<file path=ppt/tags/tag98.xml><?xml version="1.0" encoding="utf-8"?>
<p:tagLst xmlns:p="http://schemas.openxmlformats.org/presentationml/2006/main">
  <p:tag name="AS_UNIQUEID" val="272"/>
</p:tagLst>
</file>

<file path=ppt/tags/tag99.xml><?xml version="1.0" encoding="utf-8"?>
<p:tagLst xmlns:p="http://schemas.openxmlformats.org/presentationml/2006/main">
  <p:tag name="AS_UNIQUEID" val="273"/>
</p:tagLst>
</file>

<file path=ppt/tags/tag100.xml><?xml version="1.0" encoding="utf-8"?>
<p:tagLst xmlns:p="http://schemas.openxmlformats.org/presentationml/2006/main">
  <p:tag name="AS_UNIQUEID" val="274"/>
</p:tagLst>
</file>

<file path=ppt/tags/tag101.xml><?xml version="1.0" encoding="utf-8"?>
<p:tagLst xmlns:p="http://schemas.openxmlformats.org/presentationml/2006/main">
  <p:tag name="AS_UNIQUEID" val="275"/>
</p:tagLst>
</file>

<file path=ppt/tags/tag102.xml><?xml version="1.0" encoding="utf-8"?>
<p:tagLst xmlns:p="http://schemas.openxmlformats.org/presentationml/2006/main">
  <p:tag name="AS_UNIQUEID" val="276"/>
</p:tagLst>
</file>

<file path=ppt/tags/tag103.xml><?xml version="1.0" encoding="utf-8"?>
<p:tagLst xmlns:p="http://schemas.openxmlformats.org/presentationml/2006/main">
  <p:tag name="AS_UNIQUEID" val="277"/>
</p:tagLst>
</file>

<file path=ppt/tags/tag104.xml><?xml version="1.0" encoding="utf-8"?>
<p:tagLst xmlns:p="http://schemas.openxmlformats.org/presentationml/2006/main">
  <p:tag name="AS_UNIQUEID" val="278"/>
</p:tagLst>
</file>

<file path=ppt/tags/tag105.xml><?xml version="1.0" encoding="utf-8"?>
<p:tagLst xmlns:p="http://schemas.openxmlformats.org/presentationml/2006/main">
  <p:tag name="AS_UNIQUEID" val="279"/>
</p:tagLst>
</file>

<file path=ppt/tags/tag106.xml><?xml version="1.0" encoding="utf-8"?>
<p:tagLst xmlns:p="http://schemas.openxmlformats.org/presentationml/2006/main">
  <p:tag name="AS_UNIQUEID" val="280"/>
</p:tagLst>
</file>

<file path=ppt/tags/tag107.xml><?xml version="1.0" encoding="utf-8"?>
<p:tagLst xmlns:p="http://schemas.openxmlformats.org/presentationml/2006/main">
  <p:tag name="AS_UNIQUEID" val="281"/>
</p:tagLst>
</file>

<file path=ppt/tags/tag108.xml><?xml version="1.0" encoding="utf-8"?>
<p:tagLst xmlns:p="http://schemas.openxmlformats.org/presentationml/2006/main">
  <p:tag name="AS_UNIQUEID" val="282"/>
</p:tagLst>
</file>

<file path=ppt/tags/tag109.xml><?xml version="1.0" encoding="utf-8"?>
<p:tagLst xmlns:p="http://schemas.openxmlformats.org/presentationml/2006/main">
  <p:tag name="AS_UNIQUEID" val="283"/>
</p:tagLst>
</file>

<file path=ppt/tags/tag110.xml><?xml version="1.0" encoding="utf-8"?>
<p:tagLst xmlns:p="http://schemas.openxmlformats.org/presentationml/2006/main">
  <p:tag name="AS_UNIQUEID" val="284"/>
</p:tagLst>
</file>

<file path=ppt/tags/tag111.xml><?xml version="1.0" encoding="utf-8"?>
<p:tagLst xmlns:p="http://schemas.openxmlformats.org/presentationml/2006/main">
  <p:tag name="AS_UNIQUEID" val="285"/>
</p:tagLst>
</file>

<file path=ppt/tags/tag112.xml><?xml version="1.0" encoding="utf-8"?>
<p:tagLst xmlns:p="http://schemas.openxmlformats.org/presentationml/2006/main">
  <p:tag name="AS_UNIQUEID" val="286"/>
</p:tagLst>
</file>

<file path=ppt/tags/tag113.xml><?xml version="1.0" encoding="utf-8"?>
<p:tagLst xmlns:p="http://schemas.openxmlformats.org/presentationml/2006/main">
  <p:tag name="AS_UNIQUEID" val="287"/>
</p:tagLst>
</file>

<file path=ppt/tags/tag114.xml><?xml version="1.0" encoding="utf-8"?>
<p:tagLst xmlns:p="http://schemas.openxmlformats.org/presentationml/2006/main">
  <p:tag name="AS_UNIQUEID" val="288"/>
</p:tagLst>
</file>

<file path=ppt/tags/tag115.xml><?xml version="1.0" encoding="utf-8"?>
<p:tagLst xmlns:p="http://schemas.openxmlformats.org/presentationml/2006/main">
  <p:tag name="AS_UNIQUEID" val="289"/>
</p:tagLst>
</file>

<file path=ppt/tags/tag116.xml><?xml version="1.0" encoding="utf-8"?>
<p:tagLst xmlns:p="http://schemas.openxmlformats.org/presentationml/2006/main">
  <p:tag name="AS_UNIQUEID" val="290"/>
</p:tagLst>
</file>

<file path=ppt/tags/tag117.xml><?xml version="1.0" encoding="utf-8"?>
<p:tagLst xmlns:p="http://schemas.openxmlformats.org/presentationml/2006/main">
  <p:tag name="AS_UNIQUEID" val="291"/>
</p:tagLst>
</file>

<file path=ppt/tags/tag118.xml><?xml version="1.0" encoding="utf-8"?>
<p:tagLst xmlns:p="http://schemas.openxmlformats.org/presentationml/2006/main">
  <p:tag name="AS_UNIQUEID" val="292"/>
</p:tagLst>
</file>

<file path=ppt/tags/tag119.xml><?xml version="1.0" encoding="utf-8"?>
<p:tagLst xmlns:p="http://schemas.openxmlformats.org/presentationml/2006/main">
  <p:tag name="AS_UNIQUEID" val="293"/>
</p:tagLst>
</file>

<file path=ppt/tags/tag120.xml><?xml version="1.0" encoding="utf-8"?>
<p:tagLst xmlns:p="http://schemas.openxmlformats.org/presentationml/2006/main">
  <p:tag name="AS_UNIQUEID" val="294"/>
</p:tagLst>
</file>

<file path=ppt/tags/tag121.xml><?xml version="1.0" encoding="utf-8"?>
<p:tagLst xmlns:p="http://schemas.openxmlformats.org/presentationml/2006/main">
  <p:tag name="AS_UNIQUEID" val="295"/>
</p:tagLst>
</file>

<file path=ppt/tags/tag122.xml><?xml version="1.0" encoding="utf-8"?>
<p:tagLst xmlns:p="http://schemas.openxmlformats.org/presentationml/2006/main">
  <p:tag name="AS_UNIQUEID" val="296"/>
</p:tagLst>
</file>

<file path=ppt/tags/tag123.xml><?xml version="1.0" encoding="utf-8"?>
<p:tagLst xmlns:p="http://schemas.openxmlformats.org/presentationml/2006/main">
  <p:tag name="AS_UNIQUEID" val="297"/>
</p:tagLst>
</file>

<file path=ppt/tags/tag124.xml><?xml version="1.0" encoding="utf-8"?>
<p:tagLst xmlns:p="http://schemas.openxmlformats.org/presentationml/2006/main">
  <p:tag name="AS_UNIQUEID" val="298"/>
</p:tagLst>
</file>

<file path=ppt/tags/tag125.xml><?xml version="1.0" encoding="utf-8"?>
<p:tagLst xmlns:p="http://schemas.openxmlformats.org/presentationml/2006/main">
  <p:tag name="AS_UNIQUEID" val="299"/>
</p:tagLst>
</file>

<file path=ppt/tags/tag126.xml><?xml version="1.0" encoding="utf-8"?>
<p:tagLst xmlns:p="http://schemas.openxmlformats.org/presentationml/2006/main">
  <p:tag name="AS_UNIQUEID" val="300"/>
</p:tagLst>
</file>

<file path=ppt/tags/tag127.xml><?xml version="1.0" encoding="utf-8"?>
<p:tagLst xmlns:p="http://schemas.openxmlformats.org/presentationml/2006/main">
  <p:tag name="AS_UNIQUEID" val="301"/>
</p:tagLst>
</file>

<file path=ppt/tags/tag128.xml><?xml version="1.0" encoding="utf-8"?>
<p:tagLst xmlns:p="http://schemas.openxmlformats.org/presentationml/2006/main">
  <p:tag name="AS_UNIQUEID" val="302"/>
</p:tagLst>
</file>

<file path=ppt/tags/tag129.xml><?xml version="1.0" encoding="utf-8"?>
<p:tagLst xmlns:p="http://schemas.openxmlformats.org/presentationml/2006/main">
  <p:tag name="AS_UNIQUEID" val="303"/>
</p:tagLst>
</file>

<file path=ppt/tags/tag130.xml><?xml version="1.0" encoding="utf-8"?>
<p:tagLst xmlns:p="http://schemas.openxmlformats.org/presentationml/2006/main">
  <p:tag name="AS_UNIQUEID" val="304"/>
</p:tagLst>
</file>

<file path=ppt/tags/tag131.xml><?xml version="1.0" encoding="utf-8"?>
<p:tagLst xmlns:p="http://schemas.openxmlformats.org/presentationml/2006/main">
  <p:tag name="AS_UNIQUEID" val="305"/>
</p:tagLst>
</file>

<file path=ppt/tags/tag132.xml><?xml version="1.0" encoding="utf-8"?>
<p:tagLst xmlns:p="http://schemas.openxmlformats.org/presentationml/2006/main">
  <p:tag name="AS_UNIQUEID" val="306"/>
</p:tagLst>
</file>

<file path=ppt/tags/tag133.xml><?xml version="1.0" encoding="utf-8"?>
<p:tagLst xmlns:p="http://schemas.openxmlformats.org/presentationml/2006/main">
  <p:tag name="AS_UNIQUEID" val="307"/>
</p:tagLst>
</file>

<file path=ppt/tags/tag134.xml><?xml version="1.0" encoding="utf-8"?>
<p:tagLst xmlns:p="http://schemas.openxmlformats.org/presentationml/2006/main">
  <p:tag name="AS_UNIQUEID" val="308"/>
</p:tagLst>
</file>

<file path=ppt/tags/tag135.xml><?xml version="1.0" encoding="utf-8"?>
<p:tagLst xmlns:p="http://schemas.openxmlformats.org/presentationml/2006/main">
  <p:tag name="AS_UNIQUEID" val="309"/>
</p:tagLst>
</file>

<file path=ppt/tags/tag136.xml><?xml version="1.0" encoding="utf-8"?>
<p:tagLst xmlns:p="http://schemas.openxmlformats.org/presentationml/2006/main">
  <p:tag name="AS_UNIQUEID" val="310"/>
</p:tagLst>
</file>

<file path=ppt/tags/tag137.xml><?xml version="1.0" encoding="utf-8"?>
<p:tagLst xmlns:p="http://schemas.openxmlformats.org/presentationml/2006/main">
  <p:tag name="AS_UNIQUEID" val="311"/>
</p:tagLst>
</file>

<file path=ppt/tags/tag138.xml><?xml version="1.0" encoding="utf-8"?>
<p:tagLst xmlns:p="http://schemas.openxmlformats.org/presentationml/2006/main">
  <p:tag name="AS_UNIQUEID" val="312"/>
</p:tagLst>
</file>

<file path=ppt/tags/tag139.xml><?xml version="1.0" encoding="utf-8"?>
<p:tagLst xmlns:p="http://schemas.openxmlformats.org/presentationml/2006/main">
  <p:tag name="AS_UNIQUEID" val="313"/>
</p:tagLst>
</file>

<file path=ppt/tags/tag140.xml><?xml version="1.0" encoding="utf-8"?>
<p:tagLst xmlns:p="http://schemas.openxmlformats.org/presentationml/2006/main">
  <p:tag name="AS_UNIQUEID" val="314"/>
</p:tagLst>
</file>

<file path=ppt/tags/tag141.xml><?xml version="1.0" encoding="utf-8"?>
<p:tagLst xmlns:p="http://schemas.openxmlformats.org/presentationml/2006/main">
  <p:tag name="AS_UNIQUEID" val="315"/>
</p:tagLst>
</file>

<file path=ppt/tags/tag142.xml><?xml version="1.0" encoding="utf-8"?>
<p:tagLst xmlns:p="http://schemas.openxmlformats.org/presentationml/2006/main">
  <p:tag name="AS_UNIQUEID" val="316"/>
</p:tagLst>
</file>

<file path=ppt/tags/tag143.xml><?xml version="1.0" encoding="utf-8"?>
<p:tagLst xmlns:p="http://schemas.openxmlformats.org/presentationml/2006/main">
  <p:tag name="AS_UNIQUEID" val="38"/>
</p:tagLst>
</file>

<file path=ppt/tags/tag144.xml><?xml version="1.0" encoding="utf-8"?>
<p:tagLst xmlns:p="http://schemas.openxmlformats.org/presentationml/2006/main">
  <p:tag name="AS_UNIQUEID" val="39"/>
</p:tagLst>
</file>

<file path=ppt/tags/tag145.xml><?xml version="1.0" encoding="utf-8"?>
<p:tagLst xmlns:p="http://schemas.openxmlformats.org/presentationml/2006/main">
  <p:tag name="AS_UNIQUEID" val="317"/>
</p:tagLst>
</file>

<file path=ppt/tags/tag146.xml><?xml version="1.0" encoding="utf-8"?>
<p:tagLst xmlns:p="http://schemas.openxmlformats.org/presentationml/2006/main">
  <p:tag name="AS_UNIQUEID" val="42"/>
</p:tagLst>
</file>

<file path=ppt/tags/tag147.xml><?xml version="1.0" encoding="utf-8"?>
<p:tagLst xmlns:p="http://schemas.openxmlformats.org/presentationml/2006/main">
  <p:tag name="AS_UNIQUEID" val="43"/>
</p:tagLst>
</file>

<file path=ppt/tags/tag148.xml><?xml version="1.0" encoding="utf-8"?>
<p:tagLst xmlns:p="http://schemas.openxmlformats.org/presentationml/2006/main">
  <p:tag name="AS_UNIQUEID" val="318"/>
</p:tagLst>
</file>

<file path=ppt/tags/tag149.xml><?xml version="1.0" encoding="utf-8"?>
<p:tagLst xmlns:p="http://schemas.openxmlformats.org/presentationml/2006/main">
  <p:tag name="AS_UNIQUEID" val="40"/>
</p:tagLst>
</file>

<file path=ppt/tags/tag150.xml><?xml version="1.0" encoding="utf-8"?>
<p:tagLst xmlns:p="http://schemas.openxmlformats.org/presentationml/2006/main">
  <p:tag name="AS_UNIQUEID" val="41"/>
</p:tagLst>
</file>

<file path=ppt/tags/tag151.xml><?xml version="1.0" encoding="utf-8"?>
<p:tagLst xmlns:p="http://schemas.openxmlformats.org/presentationml/2006/main">
  <p:tag name="AS_UNIQUEID" val="319"/>
</p:tagLst>
</file>

<file path=ppt/tags/tag152.xml><?xml version="1.0" encoding="utf-8"?>
<p:tagLst xmlns:p="http://schemas.openxmlformats.org/presentationml/2006/main">
  <p:tag name="AS_UNIQUEID" val="320"/>
</p:tagLst>
</file>

<file path=ppt/tags/tag153.xml><?xml version="1.0" encoding="utf-8"?>
<p:tagLst xmlns:p="http://schemas.openxmlformats.org/presentationml/2006/main">
  <p:tag name="AS_UNIQUEID" val="321"/>
</p:tagLst>
</file>

<file path=ppt/tags/tag154.xml><?xml version="1.0" encoding="utf-8"?>
<p:tagLst xmlns:p="http://schemas.openxmlformats.org/presentationml/2006/main">
  <p:tag name="AS_UNIQUEID" val="322"/>
</p:tagLst>
</file>

<file path=ppt/tags/tag155.xml><?xml version="1.0" encoding="utf-8"?>
<p:tagLst xmlns:p="http://schemas.openxmlformats.org/presentationml/2006/main">
  <p:tag name="AS_UNIQUEID" val="323"/>
</p:tagLst>
</file>

<file path=ppt/tags/tag156.xml><?xml version="1.0" encoding="utf-8"?>
<p:tagLst xmlns:p="http://schemas.openxmlformats.org/presentationml/2006/main">
  <p:tag name="AS_UNIQUEID" val="324"/>
</p:tagLst>
</file>

<file path=ppt/tags/tag157.xml><?xml version="1.0" encoding="utf-8"?>
<p:tagLst xmlns:p="http://schemas.openxmlformats.org/presentationml/2006/main">
  <p:tag name="AS_UNIQUEID" val="325"/>
</p:tagLst>
</file>

<file path=ppt/tags/tag158.xml><?xml version="1.0" encoding="utf-8"?>
<p:tagLst xmlns:p="http://schemas.openxmlformats.org/presentationml/2006/main">
  <p:tag name="AS_UNIQUEID" val="326"/>
</p:tagLst>
</file>

<file path=ppt/tags/tag159.xml><?xml version="1.0" encoding="utf-8"?>
<p:tagLst xmlns:p="http://schemas.openxmlformats.org/presentationml/2006/main">
  <p:tag name="AS_UNIQUEID" val="327"/>
</p:tagLst>
</file>

<file path=ppt/tags/tag160.xml><?xml version="1.0" encoding="utf-8"?>
<p:tagLst xmlns:p="http://schemas.openxmlformats.org/presentationml/2006/main">
  <p:tag name="AS_UNIQUEID" val="328"/>
</p:tagLst>
</file>

<file path=ppt/tags/tag161.xml><?xml version="1.0" encoding="utf-8"?>
<p:tagLst xmlns:p="http://schemas.openxmlformats.org/presentationml/2006/main">
  <p:tag name="AS_UNIQUEID" val="329"/>
</p:tagLst>
</file>

<file path=ppt/tags/tag162.xml><?xml version="1.0" encoding="utf-8"?>
<p:tagLst xmlns:p="http://schemas.openxmlformats.org/presentationml/2006/main">
  <p:tag name="AS_UNIQUEID" val="330"/>
</p:tagLst>
</file>

<file path=ppt/tags/tag163.xml><?xml version="1.0" encoding="utf-8"?>
<p:tagLst xmlns:p="http://schemas.openxmlformats.org/presentationml/2006/main">
  <p:tag name="AS_UNIQUEID" val="331"/>
</p:tagLst>
</file>

<file path=ppt/tags/tag164.xml><?xml version="1.0" encoding="utf-8"?>
<p:tagLst xmlns:p="http://schemas.openxmlformats.org/presentationml/2006/main">
  <p:tag name="AS_UNIQUEID" val="332"/>
</p:tagLst>
</file>

<file path=ppt/tags/tag165.xml><?xml version="1.0" encoding="utf-8"?>
<p:tagLst xmlns:p="http://schemas.openxmlformats.org/presentationml/2006/main">
  <p:tag name="AS_UNIQUEID" val="333"/>
</p:tagLst>
</file>

<file path=ppt/tags/tag166.xml><?xml version="1.0" encoding="utf-8"?>
<p:tagLst xmlns:p="http://schemas.openxmlformats.org/presentationml/2006/main">
  <p:tag name="AS_UNIQUEID" val="334"/>
</p:tagLst>
</file>

<file path=ppt/tags/tag167.xml><?xml version="1.0" encoding="utf-8"?>
<p:tagLst xmlns:p="http://schemas.openxmlformats.org/presentationml/2006/main">
  <p:tag name="AS_UNIQUEID" val="335"/>
</p:tagLst>
</file>

<file path=ppt/tags/tag168.xml><?xml version="1.0" encoding="utf-8"?>
<p:tagLst xmlns:p="http://schemas.openxmlformats.org/presentationml/2006/main">
  <p:tag name="AS_UNIQUEID" val="336"/>
</p:tagLst>
</file>

<file path=ppt/tags/tag169.xml><?xml version="1.0" encoding="utf-8"?>
<p:tagLst xmlns:p="http://schemas.openxmlformats.org/presentationml/2006/main">
  <p:tag name="AS_UNIQUEID" val="337"/>
</p:tagLst>
</file>

<file path=ppt/tags/tag170.xml><?xml version="1.0" encoding="utf-8"?>
<p:tagLst xmlns:p="http://schemas.openxmlformats.org/presentationml/2006/main">
  <p:tag name="AS_UNIQUEID" val="338"/>
</p:tagLst>
</file>

<file path=ppt/tags/tag171.xml><?xml version="1.0" encoding="utf-8"?>
<p:tagLst xmlns:p="http://schemas.openxmlformats.org/presentationml/2006/main">
  <p:tag name="AS_UNIQUEID" val="339"/>
</p:tagLst>
</file>

<file path=ppt/tags/tag172.xml><?xml version="1.0" encoding="utf-8"?>
<p:tagLst xmlns:p="http://schemas.openxmlformats.org/presentationml/2006/main">
  <p:tag name="AS_UNIQUEID" val="340"/>
</p:tagLst>
</file>

<file path=ppt/tags/tag173.xml><?xml version="1.0" encoding="utf-8"?>
<p:tagLst xmlns:p="http://schemas.openxmlformats.org/presentationml/2006/main">
  <p:tag name="AS_UNIQUEID" val="341"/>
</p:tagLst>
</file>

<file path=ppt/tags/tag174.xml><?xml version="1.0" encoding="utf-8"?>
<p:tagLst xmlns:p="http://schemas.openxmlformats.org/presentationml/2006/main">
  <p:tag name="AS_UNIQUEID" val="342"/>
</p:tagLst>
</file>

<file path=ppt/tags/tag175.xml><?xml version="1.0" encoding="utf-8"?>
<p:tagLst xmlns:p="http://schemas.openxmlformats.org/presentationml/2006/main">
  <p:tag name="AS_UNIQUEID" val="343"/>
</p:tagLst>
</file>

<file path=ppt/tags/tag176.xml><?xml version="1.0" encoding="utf-8"?>
<p:tagLst xmlns:p="http://schemas.openxmlformats.org/presentationml/2006/main">
  <p:tag name="AS_UNIQUEID" val="344"/>
</p:tagLst>
</file>

<file path=ppt/tags/tag177.xml><?xml version="1.0" encoding="utf-8"?>
<p:tagLst xmlns:p="http://schemas.openxmlformats.org/presentationml/2006/main">
  <p:tag name="AS_UNIQUEID" val="345"/>
</p:tagLst>
</file>

<file path=ppt/tags/tag178.xml><?xml version="1.0" encoding="utf-8"?>
<p:tagLst xmlns:p="http://schemas.openxmlformats.org/presentationml/2006/main">
  <p:tag name="AS_UNIQUEID" val="346"/>
</p:tagLst>
</file>

<file path=ppt/tags/tag179.xml><?xml version="1.0" encoding="utf-8"?>
<p:tagLst xmlns:p="http://schemas.openxmlformats.org/presentationml/2006/main">
  <p:tag name="AS_UNIQUEID" val="347"/>
</p:tagLst>
</file>

<file path=ppt/tags/tag180.xml><?xml version="1.0" encoding="utf-8"?>
<p:tagLst xmlns:p="http://schemas.openxmlformats.org/presentationml/2006/main">
  <p:tag name="AS_UNIQUEID" val="348"/>
</p:tagLst>
</file>

<file path=ppt/tags/tag181.xml><?xml version="1.0" encoding="utf-8"?>
<p:tagLst xmlns:p="http://schemas.openxmlformats.org/presentationml/2006/main">
  <p:tag name="AS_UNIQUEID" val="349"/>
</p:tagLst>
</file>

<file path=ppt/tags/tag182.xml><?xml version="1.0" encoding="utf-8"?>
<p:tagLst xmlns:p="http://schemas.openxmlformats.org/presentationml/2006/main">
  <p:tag name="AS_UNIQUEID" val="350"/>
</p:tagLst>
</file>

<file path=ppt/tags/tag183.xml><?xml version="1.0" encoding="utf-8"?>
<p:tagLst xmlns:p="http://schemas.openxmlformats.org/presentationml/2006/main">
  <p:tag name="AS_UNIQUEID" val="351"/>
</p:tagLst>
</file>

<file path=ppt/tags/tag184.xml><?xml version="1.0" encoding="utf-8"?>
<p:tagLst xmlns:p="http://schemas.openxmlformats.org/presentationml/2006/main">
  <p:tag name="AS_UNIQUEID" val="352"/>
</p:tagLst>
</file>

<file path=ppt/tags/tag185.xml><?xml version="1.0" encoding="utf-8"?>
<p:tagLst xmlns:p="http://schemas.openxmlformats.org/presentationml/2006/main">
  <p:tag name="AS_UNIQUEID" val="353"/>
</p:tagLst>
</file>

<file path=ppt/tags/tag186.xml><?xml version="1.0" encoding="utf-8"?>
<p:tagLst xmlns:p="http://schemas.openxmlformats.org/presentationml/2006/main">
  <p:tag name="AS_UNIQUEID" val="354"/>
</p:tagLst>
</file>

<file path=ppt/tags/tag187.xml><?xml version="1.0" encoding="utf-8"?>
<p:tagLst xmlns:p="http://schemas.openxmlformats.org/presentationml/2006/main">
  <p:tag name="AS_UNIQUEID" val="355"/>
</p:tagLst>
</file>

<file path=ppt/tags/tag188.xml><?xml version="1.0" encoding="utf-8"?>
<p:tagLst xmlns:p="http://schemas.openxmlformats.org/presentationml/2006/main">
  <p:tag name="AS_UNIQUEID" val="356"/>
</p:tagLst>
</file>

<file path=ppt/tags/tag189.xml><?xml version="1.0" encoding="utf-8"?>
<p:tagLst xmlns:p="http://schemas.openxmlformats.org/presentationml/2006/main">
  <p:tag name="AS_UNIQUEID" val="357"/>
</p:tagLst>
</file>

<file path=ppt/tags/tag190.xml><?xml version="1.0" encoding="utf-8"?>
<p:tagLst xmlns:p="http://schemas.openxmlformats.org/presentationml/2006/main">
  <p:tag name="AS_UNIQUEID" val="358"/>
</p:tagLst>
</file>

<file path=ppt/tags/tag191.xml><?xml version="1.0" encoding="utf-8"?>
<p:tagLst xmlns:p="http://schemas.openxmlformats.org/presentationml/2006/main">
  <p:tag name="AS_UNIQUEID" val="359"/>
</p:tagLst>
</file>

<file path=ppt/tags/tag192.xml><?xml version="1.0" encoding="utf-8"?>
<p:tagLst xmlns:p="http://schemas.openxmlformats.org/presentationml/2006/main">
  <p:tag name="AS_UNIQUEID" val="360"/>
</p:tagLst>
</file>

<file path=ppt/tags/tag193.xml><?xml version="1.0" encoding="utf-8"?>
<p:tagLst xmlns:p="http://schemas.openxmlformats.org/presentationml/2006/main">
  <p:tag name="AS_UNIQUEID" val="361"/>
</p:tagLst>
</file>

<file path=ppt/tags/tag194.xml><?xml version="1.0" encoding="utf-8"?>
<p:tagLst xmlns:p="http://schemas.openxmlformats.org/presentationml/2006/main">
  <p:tag name="AS_UNIQUEID" val="362"/>
</p:tagLst>
</file>

<file path=ppt/tags/tag195.xml><?xml version="1.0" encoding="utf-8"?>
<p:tagLst xmlns:p="http://schemas.openxmlformats.org/presentationml/2006/main">
  <p:tag name="AS_UNIQUEID" val="363"/>
</p:tagLst>
</file>

<file path=ppt/tags/tag196.xml><?xml version="1.0" encoding="utf-8"?>
<p:tagLst xmlns:p="http://schemas.openxmlformats.org/presentationml/2006/main">
  <p:tag name="AS_UNIQUEID" val="364"/>
</p:tagLst>
</file>

<file path=ppt/tags/tag197.xml><?xml version="1.0" encoding="utf-8"?>
<p:tagLst xmlns:p="http://schemas.openxmlformats.org/presentationml/2006/main">
  <p:tag name="AS_UNIQUEID" val="365"/>
</p:tagLst>
</file>

<file path=ppt/tags/tag198.xml><?xml version="1.0" encoding="utf-8"?>
<p:tagLst xmlns:p="http://schemas.openxmlformats.org/presentationml/2006/main">
  <p:tag name="AS_UNIQUEID" val="366"/>
</p:tagLst>
</file>

<file path=ppt/tags/tag199.xml><?xml version="1.0" encoding="utf-8"?>
<p:tagLst xmlns:p="http://schemas.openxmlformats.org/presentationml/2006/main">
  <p:tag name="AS_UNIQUEID" val="367"/>
</p:tagLst>
</file>

<file path=ppt/tags/tag200.xml><?xml version="1.0" encoding="utf-8"?>
<p:tagLst xmlns:p="http://schemas.openxmlformats.org/presentationml/2006/main">
  <p:tag name="AS_UNIQUEID" val="368"/>
</p:tagLst>
</file>

<file path=ppt/tags/tag201.xml><?xml version="1.0" encoding="utf-8"?>
<p:tagLst xmlns:p="http://schemas.openxmlformats.org/presentationml/2006/main">
  <p:tag name="AS_UNIQUEID" val="369"/>
</p:tagLst>
</file>

<file path=ppt/tags/tag202.xml><?xml version="1.0" encoding="utf-8"?>
<p:tagLst xmlns:p="http://schemas.openxmlformats.org/presentationml/2006/main">
  <p:tag name="AS_UNIQUEID" val="370"/>
</p:tagLst>
</file>

<file path=ppt/tags/tag203.xml><?xml version="1.0" encoding="utf-8"?>
<p:tagLst xmlns:p="http://schemas.openxmlformats.org/presentationml/2006/main">
  <p:tag name="AS_UNIQUEID" val="371"/>
</p:tagLst>
</file>

<file path=ppt/tags/tag204.xml><?xml version="1.0" encoding="utf-8"?>
<p:tagLst xmlns:p="http://schemas.openxmlformats.org/presentationml/2006/main">
  <p:tag name="AS_UNIQUEID" val="372"/>
</p:tagLst>
</file>

<file path=ppt/tags/tag205.xml><?xml version="1.0" encoding="utf-8"?>
<p:tagLst xmlns:p="http://schemas.openxmlformats.org/presentationml/2006/main">
  <p:tag name="AS_UNIQUEID" val="373"/>
</p:tagLst>
</file>

<file path=ppt/tags/tag206.xml><?xml version="1.0" encoding="utf-8"?>
<p:tagLst xmlns:p="http://schemas.openxmlformats.org/presentationml/2006/main">
  <p:tag name="AS_UNIQUEID" val="374"/>
</p:tagLst>
</file>

<file path=ppt/tags/tag207.xml><?xml version="1.0" encoding="utf-8"?>
<p:tagLst xmlns:p="http://schemas.openxmlformats.org/presentationml/2006/main">
  <p:tag name="AS_UNIQUEID" val="375"/>
</p:tagLst>
</file>

<file path=ppt/tags/tag208.xml><?xml version="1.0" encoding="utf-8"?>
<p:tagLst xmlns:p="http://schemas.openxmlformats.org/presentationml/2006/main">
  <p:tag name="AS_UNIQUEID" val="376"/>
</p:tagLst>
</file>

<file path=ppt/tags/tag209.xml><?xml version="1.0" encoding="utf-8"?>
<p:tagLst xmlns:p="http://schemas.openxmlformats.org/presentationml/2006/main">
  <p:tag name="AS_UNIQUEID" val="377"/>
</p:tagLst>
</file>

<file path=ppt/tags/tag210.xml><?xml version="1.0" encoding="utf-8"?>
<p:tagLst xmlns:p="http://schemas.openxmlformats.org/presentationml/2006/main">
  <p:tag name="AS_UNIQUEID" val="378"/>
</p:tagLst>
</file>

<file path=ppt/tags/tag211.xml><?xml version="1.0" encoding="utf-8"?>
<p:tagLst xmlns:p="http://schemas.openxmlformats.org/presentationml/2006/main">
  <p:tag name="AS_UNIQUEID" val="379"/>
</p:tagLst>
</file>

<file path=ppt/tags/tag212.xml><?xml version="1.0" encoding="utf-8"?>
<p:tagLst xmlns:p="http://schemas.openxmlformats.org/presentationml/2006/main">
  <p:tag name="AS_UNIQUEID" val="380"/>
</p:tagLst>
</file>

<file path=ppt/tags/tag213.xml><?xml version="1.0" encoding="utf-8"?>
<p:tagLst xmlns:p="http://schemas.openxmlformats.org/presentationml/2006/main">
  <p:tag name="AS_UNIQUEID" val="381"/>
</p:tagLst>
</file>

<file path=ppt/tags/tag214.xml><?xml version="1.0" encoding="utf-8"?>
<p:tagLst xmlns:p="http://schemas.openxmlformats.org/presentationml/2006/main">
  <p:tag name="AS_UNIQUEID" val="382"/>
</p:tagLst>
</file>

<file path=ppt/tags/tag215.xml><?xml version="1.0" encoding="utf-8"?>
<p:tagLst xmlns:p="http://schemas.openxmlformats.org/presentationml/2006/main">
  <p:tag name="AS_UNIQUEID" val="383"/>
</p:tagLst>
</file>

<file path=ppt/tags/tag216.xml><?xml version="1.0" encoding="utf-8"?>
<p:tagLst xmlns:p="http://schemas.openxmlformats.org/presentationml/2006/main">
  <p:tag name="AS_UNIQUEID" val="384"/>
</p:tagLst>
</file>

<file path=ppt/tags/tag217.xml><?xml version="1.0" encoding="utf-8"?>
<p:tagLst xmlns:p="http://schemas.openxmlformats.org/presentationml/2006/main">
  <p:tag name="AS_UNIQUEID" val="385"/>
</p:tagLst>
</file>

<file path=ppt/tags/tag218.xml><?xml version="1.0" encoding="utf-8"?>
<p:tagLst xmlns:p="http://schemas.openxmlformats.org/presentationml/2006/main">
  <p:tag name="AS_UNIQUEID" val="386"/>
</p:tagLst>
</file>

<file path=ppt/tags/tag219.xml><?xml version="1.0" encoding="utf-8"?>
<p:tagLst xmlns:p="http://schemas.openxmlformats.org/presentationml/2006/main">
  <p:tag name="AS_UNIQUEID" val="387"/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9495*5399*0*0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220.xml><?xml version="1.0" encoding="utf-8"?>
<p:tagLst xmlns:p="http://schemas.openxmlformats.org/presentationml/2006/main">
  <p:tag name="AS_UNIQUEID" val="388"/>
</p:tagLst>
</file>

<file path=ppt/tags/tag221.xml><?xml version="1.0" encoding="utf-8"?>
<p:tagLst xmlns:p="http://schemas.openxmlformats.org/presentationml/2006/main">
  <p:tag name="AS_UNIQUEID" val="389"/>
</p:tagLst>
</file>

<file path=ppt/tags/tag222.xml><?xml version="1.0" encoding="utf-8"?>
<p:tagLst xmlns:p="http://schemas.openxmlformats.org/presentationml/2006/main">
  <p:tag name="AS_UNIQUEID" val="390"/>
</p:tagLst>
</file>

<file path=ppt/tags/tag223.xml><?xml version="1.0" encoding="utf-8"?>
<p:tagLst xmlns:p="http://schemas.openxmlformats.org/presentationml/2006/main">
  <p:tag name="AS_UNIQUEID" val="391"/>
</p:tagLst>
</file>

<file path=ppt/tags/tag224.xml><?xml version="1.0" encoding="utf-8"?>
<p:tagLst xmlns:p="http://schemas.openxmlformats.org/presentationml/2006/main">
  <p:tag name="AS_UNIQUEID" val="392"/>
</p:tagLst>
</file>

<file path=ppt/tags/tag225.xml><?xml version="1.0" encoding="utf-8"?>
<p:tagLst xmlns:p="http://schemas.openxmlformats.org/presentationml/2006/main">
  <p:tag name="AS_UNIQUEID" val="393"/>
</p:tagLst>
</file>

<file path=ppt/tags/tag226.xml><?xml version="1.0" encoding="utf-8"?>
<p:tagLst xmlns:p="http://schemas.openxmlformats.org/presentationml/2006/main">
  <p:tag name="AS_UNIQUEID" val="394"/>
</p:tagLst>
</file>

<file path=ppt/tags/tag227.xml><?xml version="1.0" encoding="utf-8"?>
<p:tagLst xmlns:p="http://schemas.openxmlformats.org/presentationml/2006/main">
  <p:tag name="AS_UNIQUEID" val="395"/>
</p:tagLst>
</file>

<file path=ppt/tags/tag228.xml><?xml version="1.0" encoding="utf-8"?>
<p:tagLst xmlns:p="http://schemas.openxmlformats.org/presentationml/2006/main">
  <p:tag name="AS_UNIQUEID" val="396"/>
</p:tagLst>
</file>

<file path=ppt/tags/tag229.xml><?xml version="1.0" encoding="utf-8"?>
<p:tagLst xmlns:p="http://schemas.openxmlformats.org/presentationml/2006/main">
  <p:tag name="AS_UNIQUEID" val="397"/>
</p:tagLst>
</file>

<file path=ppt/tags/tag230.xml><?xml version="1.0" encoding="utf-8"?>
<p:tagLst xmlns:p="http://schemas.openxmlformats.org/presentationml/2006/main">
  <p:tag name="AS_UNIQUEID" val="398"/>
</p:tagLst>
</file>

<file path=ppt/tags/tag231.xml><?xml version="1.0" encoding="utf-8"?>
<p:tagLst xmlns:p="http://schemas.openxmlformats.org/presentationml/2006/main">
  <p:tag name="AS_UNIQUEID" val="399"/>
</p:tagLst>
</file>

<file path=ppt/tags/tag232.xml><?xml version="1.0" encoding="utf-8"?>
<p:tagLst xmlns:p="http://schemas.openxmlformats.org/presentationml/2006/main">
  <p:tag name="AS_UNIQUEID" val="400"/>
</p:tagLst>
</file>

<file path=ppt/tags/tag233.xml><?xml version="1.0" encoding="utf-8"?>
<p:tagLst xmlns:p="http://schemas.openxmlformats.org/presentationml/2006/main">
  <p:tag name="AS_UNIQUEID" val="401"/>
</p:tagLst>
</file>

<file path=ppt/tags/tag234.xml><?xml version="1.0" encoding="utf-8"?>
<p:tagLst xmlns:p="http://schemas.openxmlformats.org/presentationml/2006/main">
  <p:tag name="AS_UNIQUEID" val="402"/>
</p:tagLst>
</file>

<file path=ppt/tags/tag235.xml><?xml version="1.0" encoding="utf-8"?>
<p:tagLst xmlns:p="http://schemas.openxmlformats.org/presentationml/2006/main">
  <p:tag name="AS_UNIQUEID" val="403"/>
</p:tagLst>
</file>

<file path=ppt/tags/tag236.xml><?xml version="1.0" encoding="utf-8"?>
<p:tagLst xmlns:p="http://schemas.openxmlformats.org/presentationml/2006/main">
  <p:tag name="AS_UNIQUEID" val="404"/>
</p:tagLst>
</file>

<file path=ppt/tags/tag237.xml><?xml version="1.0" encoding="utf-8"?>
<p:tagLst xmlns:p="http://schemas.openxmlformats.org/presentationml/2006/main">
  <p:tag name="AS_UNIQUEID" val="405"/>
</p:tagLst>
</file>

<file path=ppt/tags/tag238.xml><?xml version="1.0" encoding="utf-8"?>
<p:tagLst xmlns:p="http://schemas.openxmlformats.org/presentationml/2006/main">
  <p:tag name="AS_UNIQUEID" val="406"/>
</p:tagLst>
</file>

<file path=ppt/tags/tag239.xml><?xml version="1.0" encoding="utf-8"?>
<p:tagLst xmlns:p="http://schemas.openxmlformats.org/presentationml/2006/main">
  <p:tag name="AS_UNIQUEID" val="407"/>
</p:tagLst>
</file>

<file path=ppt/tags/tag240.xml><?xml version="1.0" encoding="utf-8"?>
<p:tagLst xmlns:p="http://schemas.openxmlformats.org/presentationml/2006/main">
  <p:tag name="AS_UNIQUEID" val="408"/>
</p:tagLst>
</file>

<file path=ppt/tags/tag241.xml><?xml version="1.0" encoding="utf-8"?>
<p:tagLst xmlns:p="http://schemas.openxmlformats.org/presentationml/2006/main">
  <p:tag name="AS_UNIQUEID" val="409"/>
</p:tagLst>
</file>

<file path=ppt/tags/tag242.xml><?xml version="1.0" encoding="utf-8"?>
<p:tagLst xmlns:p="http://schemas.openxmlformats.org/presentationml/2006/main">
  <p:tag name="AS_UNIQUEID" val="410"/>
</p:tagLst>
</file>

<file path=ppt/tags/tag243.xml><?xml version="1.0" encoding="utf-8"?>
<p:tagLst xmlns:p="http://schemas.openxmlformats.org/presentationml/2006/main">
  <p:tag name="AS_UNIQUEID" val="411"/>
</p:tagLst>
</file>

<file path=ppt/tags/tag244.xml><?xml version="1.0" encoding="utf-8"?>
<p:tagLst xmlns:p="http://schemas.openxmlformats.org/presentationml/2006/main">
  <p:tag name="AS_UNIQUEID" val="412"/>
</p:tagLst>
</file>

<file path=ppt/tags/tag245.xml><?xml version="1.0" encoding="utf-8"?>
<p:tagLst xmlns:p="http://schemas.openxmlformats.org/presentationml/2006/main">
  <p:tag name="AS_UNIQUEID" val="413"/>
</p:tagLst>
</file>

<file path=ppt/tags/tag246.xml><?xml version="1.0" encoding="utf-8"?>
<p:tagLst xmlns:p="http://schemas.openxmlformats.org/presentationml/2006/main">
  <p:tag name="AS_UNIQUEID" val="414"/>
</p:tagLst>
</file>

<file path=ppt/tags/tag247.xml><?xml version="1.0" encoding="utf-8"?>
<p:tagLst xmlns:p="http://schemas.openxmlformats.org/presentationml/2006/main">
  <p:tag name="AS_UNIQUEID" val="415"/>
</p:tagLst>
</file>

<file path=ppt/tags/tag248.xml><?xml version="1.0" encoding="utf-8"?>
<p:tagLst xmlns:p="http://schemas.openxmlformats.org/presentationml/2006/main">
  <p:tag name="AS_UNIQUEID" val="416"/>
</p:tagLst>
</file>

<file path=ppt/tags/tag249.xml><?xml version="1.0" encoding="utf-8"?>
<p:tagLst xmlns:p="http://schemas.openxmlformats.org/presentationml/2006/main">
  <p:tag name="AS_UNIQUEID" val="417"/>
</p:tagLst>
</file>

<file path=ppt/tags/tag250.xml><?xml version="1.0" encoding="utf-8"?>
<p:tagLst xmlns:p="http://schemas.openxmlformats.org/presentationml/2006/main">
  <p:tag name="AS_UNIQUEID" val="418"/>
</p:tagLst>
</file>

<file path=ppt/tags/tag251.xml><?xml version="1.0" encoding="utf-8"?>
<p:tagLst xmlns:p="http://schemas.openxmlformats.org/presentationml/2006/main">
  <p:tag name="AS_UNIQUEID" val="419"/>
</p:tagLst>
</file>

<file path=ppt/tags/tag252.xml><?xml version="1.0" encoding="utf-8"?>
<p:tagLst xmlns:p="http://schemas.openxmlformats.org/presentationml/2006/main">
  <p:tag name="AS_UNIQUEID" val="420"/>
</p:tagLst>
</file>

<file path=ppt/tags/tag253.xml><?xml version="1.0" encoding="utf-8"?>
<p:tagLst xmlns:p="http://schemas.openxmlformats.org/presentationml/2006/main">
  <p:tag name="AS_UNIQUEID" val="421"/>
</p:tagLst>
</file>

<file path=ppt/tags/tag254.xml><?xml version="1.0" encoding="utf-8"?>
<p:tagLst xmlns:p="http://schemas.openxmlformats.org/presentationml/2006/main">
  <p:tag name="AS_UNIQUEID" val="422"/>
</p:tagLst>
</file>

<file path=ppt/tags/tag255.xml><?xml version="1.0" encoding="utf-8"?>
<p:tagLst xmlns:p="http://schemas.openxmlformats.org/presentationml/2006/main">
  <p:tag name="AS_UNIQUEID" val="423"/>
</p:tagLst>
</file>

<file path=ppt/tags/tag256.xml><?xml version="1.0" encoding="utf-8"?>
<p:tagLst xmlns:p="http://schemas.openxmlformats.org/presentationml/2006/main">
  <p:tag name="AS_UNIQUEID" val="424"/>
</p:tagLst>
</file>

<file path=ppt/tags/tag257.xml><?xml version="1.0" encoding="utf-8"?>
<p:tagLst xmlns:p="http://schemas.openxmlformats.org/presentationml/2006/main">
  <p:tag name="AS_UNIQUEID" val="425"/>
</p:tagLst>
</file>

<file path=ppt/tags/tag258.xml><?xml version="1.0" encoding="utf-8"?>
<p:tagLst xmlns:p="http://schemas.openxmlformats.org/presentationml/2006/main">
  <p:tag name="AS_UNIQUEID" val="426"/>
</p:tagLst>
</file>

<file path=ppt/tags/tag259.xml><?xml version="1.0" encoding="utf-8"?>
<p:tagLst xmlns:p="http://schemas.openxmlformats.org/presentationml/2006/main">
  <p:tag name="AS_UNIQUEID" val="427"/>
</p:tagLst>
</file>

<file path=ppt/tags/tag260.xml><?xml version="1.0" encoding="utf-8"?>
<p:tagLst xmlns:p="http://schemas.openxmlformats.org/presentationml/2006/main">
  <p:tag name="AS_UNIQUEID" val="428"/>
</p:tagLst>
</file>

<file path=ppt/tags/tag261.xml><?xml version="1.0" encoding="utf-8"?>
<p:tagLst xmlns:p="http://schemas.openxmlformats.org/presentationml/2006/main">
  <p:tag name="AS_UNIQUEID" val="429"/>
</p:tagLst>
</file>

<file path=ppt/tags/tag262.xml><?xml version="1.0" encoding="utf-8"?>
<p:tagLst xmlns:p="http://schemas.openxmlformats.org/presentationml/2006/main">
  <p:tag name="AS_UNIQUEID" val="430"/>
</p:tagLst>
</file>

<file path=ppt/tags/tag263.xml><?xml version="1.0" encoding="utf-8"?>
<p:tagLst xmlns:p="http://schemas.openxmlformats.org/presentationml/2006/main">
  <p:tag name="AS_UNIQUEID" val="431"/>
</p:tagLst>
</file>

<file path=ppt/tags/tag264.xml><?xml version="1.0" encoding="utf-8"?>
<p:tagLst xmlns:p="http://schemas.openxmlformats.org/presentationml/2006/main">
  <p:tag name="AS_UNIQUEID" val="432"/>
</p:tagLst>
</file>

<file path=ppt/tags/tag265.xml><?xml version="1.0" encoding="utf-8"?>
<p:tagLst xmlns:p="http://schemas.openxmlformats.org/presentationml/2006/main">
  <p:tag name="AS_UNIQUEID" val="433"/>
</p:tagLst>
</file>

<file path=ppt/tags/tag266.xml><?xml version="1.0" encoding="utf-8"?>
<p:tagLst xmlns:p="http://schemas.openxmlformats.org/presentationml/2006/main">
  <p:tag name="AS_UNIQUEID" val="434"/>
</p:tagLst>
</file>

<file path=ppt/tags/tag267.xml><?xml version="1.0" encoding="utf-8"?>
<p:tagLst xmlns:p="http://schemas.openxmlformats.org/presentationml/2006/main">
  <p:tag name="AS_UNIQUEID" val="435"/>
</p:tagLst>
</file>

<file path=ppt/tags/tag268.xml><?xml version="1.0" encoding="utf-8"?>
<p:tagLst xmlns:p="http://schemas.openxmlformats.org/presentationml/2006/main">
  <p:tag name="AS_UNIQUEID" val="436"/>
</p:tagLst>
</file>

<file path=ppt/tags/tag269.xml><?xml version="1.0" encoding="utf-8"?>
<p:tagLst xmlns:p="http://schemas.openxmlformats.org/presentationml/2006/main">
  <p:tag name="AS_UNIQUEID" val="143"/>
</p:tagLst>
</file>

<file path=ppt/tags/tag270.xml><?xml version="1.0" encoding="utf-8"?>
<p:tagLst xmlns:p="http://schemas.openxmlformats.org/presentationml/2006/main">
  <p:tag name="AS_UNIQUEID" val="437"/>
</p:tagLst>
</file>

<file path=ppt/tags/tag271.xml><?xml version="1.0" encoding="utf-8"?>
<p:tagLst xmlns:p="http://schemas.openxmlformats.org/presentationml/2006/main">
  <p:tag name="AS_UNIQUEID" val="438"/>
</p:tagLst>
</file>

<file path=ppt/tags/tag272.xml><?xml version="1.0" encoding="utf-8"?>
<p:tagLst xmlns:p="http://schemas.openxmlformats.org/presentationml/2006/main">
  <p:tag name="AS_UNIQUEID" val="439"/>
</p:tagLst>
</file>

<file path=ppt/tags/tag273.xml><?xml version="1.0" encoding="utf-8"?>
<p:tagLst xmlns:p="http://schemas.openxmlformats.org/presentationml/2006/main">
  <p:tag name="AS_UNIQUEID" val="440"/>
</p:tagLst>
</file>

<file path=ppt/tags/tag274.xml><?xml version="1.0" encoding="utf-8"?>
<p:tagLst xmlns:p="http://schemas.openxmlformats.org/presentationml/2006/main">
  <p:tag name="AS_UNIQUEID" val="441"/>
</p:tagLst>
</file>

<file path=ppt/tags/tag275.xml><?xml version="1.0" encoding="utf-8"?>
<p:tagLst xmlns:p="http://schemas.openxmlformats.org/presentationml/2006/main">
  <p:tag name="AS_UNIQUEID" val="442"/>
</p:tagLst>
</file>

<file path=ppt/tags/tag276.xml><?xml version="1.0" encoding="utf-8"?>
<p:tagLst xmlns:p="http://schemas.openxmlformats.org/presentationml/2006/main">
  <p:tag name="AS_UNIQUEID" val="179"/>
</p:tagLst>
</file>

<file path=ppt/tags/tag277.xml><?xml version="1.0" encoding="utf-8"?>
<p:tagLst xmlns:p="http://schemas.openxmlformats.org/presentationml/2006/main">
  <p:tag name="AS_UNIQUEID" val="443"/>
</p:tagLst>
</file>

<file path=ppt/tags/tag278.xml><?xml version="1.0" encoding="utf-8"?>
<p:tagLst xmlns:p="http://schemas.openxmlformats.org/presentationml/2006/main">
  <p:tag name="AS_UNIQUEID" val="444"/>
</p:tagLst>
</file>

<file path=ppt/tags/tag279.xml><?xml version="1.0" encoding="utf-8"?>
<p:tagLst xmlns:p="http://schemas.openxmlformats.org/presentationml/2006/main">
  <p:tag name="AS_UNIQUEID" val="445"/>
</p:tagLst>
</file>

<file path=ppt/tags/tag280.xml><?xml version="1.0" encoding="utf-8"?>
<p:tagLst xmlns:p="http://schemas.openxmlformats.org/presentationml/2006/main">
  <p:tag name="AS_UNIQUEID" val="446"/>
</p:tagLst>
</file>

<file path=ppt/tags/tag281.xml><?xml version="1.0" encoding="utf-8"?>
<p:tagLst xmlns:p="http://schemas.openxmlformats.org/presentationml/2006/main">
  <p:tag name="AS_UNIQUEID" val="447"/>
</p:tagLst>
</file>

<file path=ppt/tags/tag282.xml><?xml version="1.0" encoding="utf-8"?>
<p:tagLst xmlns:p="http://schemas.openxmlformats.org/presentationml/2006/main">
  <p:tag name="AS_UNIQUEID" val="448"/>
</p:tagLst>
</file>

<file path=ppt/tags/tag283.xml><?xml version="1.0" encoding="utf-8"?>
<p:tagLst xmlns:p="http://schemas.openxmlformats.org/presentationml/2006/main">
  <p:tag name="AS_UNIQUEID" val="449"/>
</p:tagLst>
</file>

<file path=ppt/tags/tag284.xml><?xml version="1.0" encoding="utf-8"?>
<p:tagLst xmlns:p="http://schemas.openxmlformats.org/presentationml/2006/main">
  <p:tag name="AS_UNIQUEID" val="450"/>
</p:tagLst>
</file>

<file path=ppt/tags/tag285.xml><?xml version="1.0" encoding="utf-8"?>
<p:tagLst xmlns:p="http://schemas.openxmlformats.org/presentationml/2006/main">
  <p:tag name="AS_UNIQUEID" val="451"/>
</p:tagLst>
</file>

<file path=ppt/tags/tag286.xml><?xml version="1.0" encoding="utf-8"?>
<p:tagLst xmlns:p="http://schemas.openxmlformats.org/presentationml/2006/main">
  <p:tag name="AS_UNIQUEID" val="452"/>
</p:tagLst>
</file>

<file path=ppt/tags/tag287.xml><?xml version="1.0" encoding="utf-8"?>
<p:tagLst xmlns:p="http://schemas.openxmlformats.org/presentationml/2006/main">
  <p:tag name="AS_UNIQUEID" val="453"/>
</p:tagLst>
</file>

<file path=ppt/tags/tag288.xml><?xml version="1.0" encoding="utf-8"?>
<p:tagLst xmlns:p="http://schemas.openxmlformats.org/presentationml/2006/main">
  <p:tag name="AS_UNIQUEID" val="454"/>
</p:tagLst>
</file>

<file path=ppt/tags/tag289.xml><?xml version="1.0" encoding="utf-8"?>
<p:tagLst xmlns:p="http://schemas.openxmlformats.org/presentationml/2006/main">
  <p:tag name="AS_UNIQUEID" val="455"/>
</p:tagLst>
</file>

<file path=ppt/tags/tag290.xml><?xml version="1.0" encoding="utf-8"?>
<p:tagLst xmlns:p="http://schemas.openxmlformats.org/presentationml/2006/main">
  <p:tag name="AS_UNIQUEID" val="456"/>
</p:tagLst>
</file>

<file path=ppt/tags/tag291.xml><?xml version="1.0" encoding="utf-8"?>
<p:tagLst xmlns:p="http://schemas.openxmlformats.org/presentationml/2006/main">
  <p:tag name="AS_UNIQUEID" val="457"/>
</p:tagLst>
</file>

<file path=ppt/tags/tag292.xml><?xml version="1.0" encoding="utf-8"?>
<p:tagLst xmlns:p="http://schemas.openxmlformats.org/presentationml/2006/main">
  <p:tag name="AS_UNIQUEID" val="458"/>
</p:tagLst>
</file>

<file path=ppt/tags/tag293.xml><?xml version="1.0" encoding="utf-8"?>
<p:tagLst xmlns:p="http://schemas.openxmlformats.org/presentationml/2006/main">
  <p:tag name="AS_UNIQUEID" val="459"/>
</p:tagLst>
</file>

<file path=ppt/tags/tag294.xml><?xml version="1.0" encoding="utf-8"?>
<p:tagLst xmlns:p="http://schemas.openxmlformats.org/presentationml/2006/main">
  <p:tag name="AS_UNIQUEID" val="460"/>
</p:tagLst>
</file>

<file path=ppt/tags/tag295.xml><?xml version="1.0" encoding="utf-8"?>
<p:tagLst xmlns:p="http://schemas.openxmlformats.org/presentationml/2006/main">
  <p:tag name="AS_UNIQUEID" val="461"/>
</p:tagLst>
</file>

<file path=ppt/tags/tag296.xml><?xml version="1.0" encoding="utf-8"?>
<p:tagLst xmlns:p="http://schemas.openxmlformats.org/presentationml/2006/main">
  <p:tag name="AS_UNIQUEID" val="462"/>
</p:tagLst>
</file>

<file path=ppt/tags/tag297.xml><?xml version="1.0" encoding="utf-8"?>
<p:tagLst xmlns:p="http://schemas.openxmlformats.org/presentationml/2006/main">
  <p:tag name="AS_UNIQUEID" val="463"/>
</p:tagLst>
</file>

<file path=ppt/tags/tag298.xml><?xml version="1.0" encoding="utf-8"?>
<p:tagLst xmlns:p="http://schemas.openxmlformats.org/presentationml/2006/main">
  <p:tag name="AS_UNIQUEID" val="464"/>
</p:tagLst>
</file>

<file path=ppt/tags/tag299.xml><?xml version="1.0" encoding="utf-8"?>
<p:tagLst xmlns:p="http://schemas.openxmlformats.org/presentationml/2006/main">
  <p:tag name="AS_UNIQUEID" val="465"/>
</p:tagLst>
</file>

<file path=ppt/tags/tag300.xml><?xml version="1.0" encoding="utf-8"?>
<p:tagLst xmlns:p="http://schemas.openxmlformats.org/presentationml/2006/main">
  <p:tag name="AS_UNIQUEID" val="466"/>
</p:tagLst>
</file>

<file path=ppt/tags/tag301.xml><?xml version="1.0" encoding="utf-8"?>
<p:tagLst xmlns:p="http://schemas.openxmlformats.org/presentationml/2006/main">
  <p:tag name="AS_UNIQUEID" val="467"/>
</p:tagLst>
</file>

<file path=ppt/tags/tag302.xml><?xml version="1.0" encoding="utf-8"?>
<p:tagLst xmlns:p="http://schemas.openxmlformats.org/presentationml/2006/main">
  <p:tag name="AS_UNIQUEID" val="468"/>
</p:tagLst>
</file>

<file path=ppt/tags/tag303.xml><?xml version="1.0" encoding="utf-8"?>
<p:tagLst xmlns:p="http://schemas.openxmlformats.org/presentationml/2006/main">
  <p:tag name="AS_UNIQUEID" val="469"/>
</p:tagLst>
</file>

<file path=ppt/tags/tag304.xml><?xml version="1.0" encoding="utf-8"?>
<p:tagLst xmlns:p="http://schemas.openxmlformats.org/presentationml/2006/main">
  <p:tag name="AS_UNIQUEID" val="470"/>
</p:tagLst>
</file>

<file path=ppt/tags/tag305.xml><?xml version="1.0" encoding="utf-8"?>
<p:tagLst xmlns:p="http://schemas.openxmlformats.org/presentationml/2006/main">
  <p:tag name="AS_UNIQUEID" val="471"/>
</p:tagLst>
</file>

<file path=ppt/tags/tag306.xml><?xml version="1.0" encoding="utf-8"?>
<p:tagLst xmlns:p="http://schemas.openxmlformats.org/presentationml/2006/main">
  <p:tag name="AS_UNIQUEID" val="472"/>
</p:tagLst>
</file>

<file path=ppt/tags/tag307.xml><?xml version="1.0" encoding="utf-8"?>
<p:tagLst xmlns:p="http://schemas.openxmlformats.org/presentationml/2006/main">
  <p:tag name="AS_UNIQUEID" val="473"/>
</p:tagLst>
</file>

<file path=ppt/tags/tag308.xml><?xml version="1.0" encoding="utf-8"?>
<p:tagLst xmlns:p="http://schemas.openxmlformats.org/presentationml/2006/main">
  <p:tag name="AS_UNIQUEID" val="474"/>
</p:tagLst>
</file>

<file path=ppt/tags/tag309.xml><?xml version="1.0" encoding="utf-8"?>
<p:tagLst xmlns:p="http://schemas.openxmlformats.org/presentationml/2006/main">
  <p:tag name="AS_UNIQUEID" val="475"/>
</p:tagLst>
</file>

<file path=ppt/tags/tag310.xml><?xml version="1.0" encoding="utf-8"?>
<p:tagLst xmlns:p="http://schemas.openxmlformats.org/presentationml/2006/main">
  <p:tag name="AS_UNIQUEID" val="476"/>
</p:tagLst>
</file>

<file path=ppt/tags/tag311.xml><?xml version="1.0" encoding="utf-8"?>
<p:tagLst xmlns:p="http://schemas.openxmlformats.org/presentationml/2006/main">
  <p:tag name="AS_UNIQUEID" val="477"/>
</p:tagLst>
</file>

<file path=ppt/tags/tag312.xml><?xml version="1.0" encoding="utf-8"?>
<p:tagLst xmlns:p="http://schemas.openxmlformats.org/presentationml/2006/main">
  <p:tag name="AS_UNIQUEID" val="478"/>
</p:tagLst>
</file>

<file path=ppt/tags/tag313.xml><?xml version="1.0" encoding="utf-8"?>
<p:tagLst xmlns:p="http://schemas.openxmlformats.org/presentationml/2006/main">
  <p:tag name="AS_UNIQUEID" val="479"/>
</p:tagLst>
</file>

<file path=ppt/tags/tag314.xml><?xml version="1.0" encoding="utf-8"?>
<p:tagLst xmlns:p="http://schemas.openxmlformats.org/presentationml/2006/main">
  <p:tag name="AS_UNIQUEID" val="480"/>
</p:tagLst>
</file>

<file path=ppt/tags/tag315.xml><?xml version="1.0" encoding="utf-8"?>
<p:tagLst xmlns:p="http://schemas.openxmlformats.org/presentationml/2006/main">
  <p:tag name="AS_UNIQUEID" val="481"/>
</p:tagLst>
</file>

<file path=ppt/tags/tag316.xml><?xml version="1.0" encoding="utf-8"?>
<p:tagLst xmlns:p="http://schemas.openxmlformats.org/presentationml/2006/main">
  <p:tag name="AS_UNIQUEID" val="482"/>
</p:tagLst>
</file>

<file path=ppt/tags/tag317.xml><?xml version="1.0" encoding="utf-8"?>
<p:tagLst xmlns:p="http://schemas.openxmlformats.org/presentationml/2006/main">
  <p:tag name="AS_UNIQUEID" val="483"/>
</p:tagLst>
</file>

<file path=ppt/tags/tag318.xml><?xml version="1.0" encoding="utf-8"?>
<p:tagLst xmlns:p="http://schemas.openxmlformats.org/presentationml/2006/main">
  <p:tag name="AS_UNIQUEID" val="484"/>
</p:tagLst>
</file>

<file path=ppt/tags/tag319.xml><?xml version="1.0" encoding="utf-8"?>
<p:tagLst xmlns:p="http://schemas.openxmlformats.org/presentationml/2006/main">
  <p:tag name="AS_UNIQUEID" val="485"/>
</p:tagLst>
</file>

<file path=ppt/tags/tag320.xml><?xml version="1.0" encoding="utf-8"?>
<p:tagLst xmlns:p="http://schemas.openxmlformats.org/presentationml/2006/main">
  <p:tag name="AS_UNIQUEID" val="486"/>
</p:tagLst>
</file>

<file path=ppt/tags/tag321.xml><?xml version="1.0" encoding="utf-8"?>
<p:tagLst xmlns:p="http://schemas.openxmlformats.org/presentationml/2006/main">
  <p:tag name="AS_UNIQUEID" val="487"/>
</p:tagLst>
</file>

<file path=ppt/tags/tag322.xml><?xml version="1.0" encoding="utf-8"?>
<p:tagLst xmlns:p="http://schemas.openxmlformats.org/presentationml/2006/main">
  <p:tag name="AS_UNIQUEID" val="488"/>
</p:tagLst>
</file>

<file path=ppt/tags/tag323.xml><?xml version="1.0" encoding="utf-8"?>
<p:tagLst xmlns:p="http://schemas.openxmlformats.org/presentationml/2006/main">
  <p:tag name="AS_UNIQUEID" val="489"/>
</p:tagLst>
</file>

<file path=ppt/tags/tag324.xml><?xml version="1.0" encoding="utf-8"?>
<p:tagLst xmlns:p="http://schemas.openxmlformats.org/presentationml/2006/main">
  <p:tag name="AS_UNIQUEID" val="490"/>
  <p:tag name="KSO_WM_MEDIACOVER_FLAG" val="1"/>
  <p:tag name="KSO_WM_UNIT_MEDIACOVER_BTN_STATE" val="1"/>
  <p:tag name="KSO_WM_UNIT_MEDIACOVER_BTNRECT" val="0*0*0*0"/>
</p:tagLst>
</file>

<file path=ppt/tags/tag325.xml><?xml version="1.0" encoding="utf-8"?>
<p:tagLst xmlns:p="http://schemas.openxmlformats.org/presentationml/2006/main">
  <p:tag name="AS_UNIQUEID" val="491"/>
</p:tagLst>
</file>

<file path=ppt/tags/tag326.xml><?xml version="1.0" encoding="utf-8"?>
<p:tagLst xmlns:p="http://schemas.openxmlformats.org/presentationml/2006/main">
  <p:tag name="AS_UNIQUEID" val="492"/>
</p:tagLst>
</file>

<file path=ppt/tags/tag327.xml><?xml version="1.0" encoding="utf-8"?>
<p:tagLst xmlns:p="http://schemas.openxmlformats.org/presentationml/2006/main">
  <p:tag name="AS_UNIQUEID" val="493"/>
</p:tagLst>
</file>

<file path=ppt/tags/tag328.xml><?xml version="1.0" encoding="utf-8"?>
<p:tagLst xmlns:p="http://schemas.openxmlformats.org/presentationml/2006/main">
  <p:tag name="AS_UNIQUEID" val="494"/>
</p:tagLst>
</file>

<file path=ppt/tags/tag329.xml><?xml version="1.0" encoding="utf-8"?>
<p:tagLst xmlns:p="http://schemas.openxmlformats.org/presentationml/2006/main">
  <p:tag name="AS_UNIQUEID" val="495"/>
</p:tagLst>
</file>

<file path=ppt/tags/tag330.xml><?xml version="1.0" encoding="utf-8"?>
<p:tagLst xmlns:p="http://schemas.openxmlformats.org/presentationml/2006/main">
  <p:tag name="AS_UNIQUEID" val="172"/>
</p:tagLst>
</file>

<file path=ppt/tags/tag331.xml><?xml version="1.0" encoding="utf-8"?>
<p:tagLst xmlns:p="http://schemas.openxmlformats.org/presentationml/2006/main">
  <p:tag name="AS_UNIQUEID" val="496"/>
</p:tagLst>
</file>

<file path=ppt/tags/tag332.xml><?xml version="1.0" encoding="utf-8"?>
<p:tagLst xmlns:p="http://schemas.openxmlformats.org/presentationml/2006/main">
  <p:tag name="AS_UNIQUEID" val="497"/>
</p:tagLst>
</file>

<file path=ppt/tags/tag333.xml><?xml version="1.0" encoding="utf-8"?>
<p:tagLst xmlns:p="http://schemas.openxmlformats.org/presentationml/2006/main">
  <p:tag name="AS_UNIQUEID" val="498"/>
</p:tagLst>
</file>

<file path=ppt/tags/tag334.xml><?xml version="1.0" encoding="utf-8"?>
<p:tagLst xmlns:p="http://schemas.openxmlformats.org/presentationml/2006/main">
  <p:tag name="AS_UNIQUEID" val="499"/>
</p:tagLst>
</file>

<file path=ppt/tags/tag335.xml><?xml version="1.0" encoding="utf-8"?>
<p:tagLst xmlns:p="http://schemas.openxmlformats.org/presentationml/2006/main">
  <p:tag name="AS_UNIQUEID" val="500"/>
</p:tagLst>
</file>

<file path=ppt/tags/tag336.xml><?xml version="1.0" encoding="utf-8"?>
<p:tagLst xmlns:p="http://schemas.openxmlformats.org/presentationml/2006/main">
  <p:tag name="AS_UNIQUEID" val="173"/>
</p:tagLst>
</file>

<file path=ppt/tags/tag337.xml><?xml version="1.0" encoding="utf-8"?>
<p:tagLst xmlns:p="http://schemas.openxmlformats.org/presentationml/2006/main">
  <p:tag name="AS_UNIQUEID" val="501"/>
</p:tagLst>
</file>

<file path=ppt/tags/tag338.xml><?xml version="1.0" encoding="utf-8"?>
<p:tagLst xmlns:p="http://schemas.openxmlformats.org/presentationml/2006/main">
  <p:tag name="AS_UNIQUEID" val="502"/>
</p:tagLst>
</file>

<file path=ppt/tags/tag339.xml><?xml version="1.0" encoding="utf-8"?>
<p:tagLst xmlns:p="http://schemas.openxmlformats.org/presentationml/2006/main">
  <p:tag name="AS_UNIQUEID" val="503"/>
</p:tagLst>
</file>

<file path=ppt/tags/tag340.xml><?xml version="1.0" encoding="utf-8"?>
<p:tagLst xmlns:p="http://schemas.openxmlformats.org/presentationml/2006/main">
  <p:tag name="AS_UNIQUEID" val="504"/>
</p:tagLst>
</file>

<file path=ppt/tags/tag341.xml><?xml version="1.0" encoding="utf-8"?>
<p:tagLst xmlns:p="http://schemas.openxmlformats.org/presentationml/2006/main">
  <p:tag name="AS_UNIQUEID" val="505"/>
</p:tagLst>
</file>

<file path=ppt/tags/tag342.xml><?xml version="1.0" encoding="utf-8"?>
<p:tagLst xmlns:p="http://schemas.openxmlformats.org/presentationml/2006/main">
  <p:tag name="AS_UNIQUEID" val="506"/>
</p:tagLst>
</file>

<file path=ppt/tags/tag343.xml><?xml version="1.0" encoding="utf-8"?>
<p:tagLst xmlns:p="http://schemas.openxmlformats.org/presentationml/2006/main">
  <p:tag name="AS_UNIQUEID" val="507"/>
</p:tagLst>
</file>

<file path=ppt/tags/tag344.xml><?xml version="1.0" encoding="utf-8"?>
<p:tagLst xmlns:p="http://schemas.openxmlformats.org/presentationml/2006/main">
  <p:tag name="AS_UNIQUEID" val="508"/>
</p:tagLst>
</file>

<file path=ppt/tags/tag345.xml><?xml version="1.0" encoding="utf-8"?>
<p:tagLst xmlns:p="http://schemas.openxmlformats.org/presentationml/2006/main">
  <p:tag name="AS_UNIQUEID" val="509"/>
</p:tagLst>
</file>

<file path=ppt/tags/tag346.xml><?xml version="1.0" encoding="utf-8"?>
<p:tagLst xmlns:p="http://schemas.openxmlformats.org/presentationml/2006/main">
  <p:tag name="AS_UNIQUEID" val="510"/>
</p:tagLst>
</file>

<file path=ppt/tags/tag347.xml><?xml version="1.0" encoding="utf-8"?>
<p:tagLst xmlns:p="http://schemas.openxmlformats.org/presentationml/2006/main">
  <p:tag name="AS_UNIQUEID" val="511"/>
</p:tagLst>
</file>

<file path=ppt/tags/tag348.xml><?xml version="1.0" encoding="utf-8"?>
<p:tagLst xmlns:p="http://schemas.openxmlformats.org/presentationml/2006/main">
  <p:tag name="AS_UNIQUEID" val="512"/>
</p:tagLst>
</file>

<file path=ppt/tags/tag349.xml><?xml version="1.0" encoding="utf-8"?>
<p:tagLst xmlns:p="http://schemas.openxmlformats.org/presentationml/2006/main">
  <p:tag name="AS_UNIQUEID" val="513"/>
</p:tagLst>
</file>

<file path=ppt/tags/tag350.xml><?xml version="1.0" encoding="utf-8"?>
<p:tagLst xmlns:p="http://schemas.openxmlformats.org/presentationml/2006/main">
  <p:tag name="AS_UNIQUEID" val="514"/>
</p:tagLst>
</file>

<file path=ppt/tags/tag351.xml><?xml version="1.0" encoding="utf-8"?>
<p:tagLst xmlns:p="http://schemas.openxmlformats.org/presentationml/2006/main">
  <p:tag name="AS_UNIQUEID" val="515"/>
</p:tagLst>
</file>

<file path=ppt/tags/tag352.xml><?xml version="1.0" encoding="utf-8"?>
<p:tagLst xmlns:p="http://schemas.openxmlformats.org/presentationml/2006/main">
  <p:tag name="AS_UNIQUEID" val="516"/>
</p:tagLst>
</file>

<file path=ppt/tags/tag353.xml><?xml version="1.0" encoding="utf-8"?>
<p:tagLst xmlns:p="http://schemas.openxmlformats.org/presentationml/2006/main">
  <p:tag name="AS_UNIQUEID" val="517"/>
</p:tagLst>
</file>

<file path=ppt/tags/tag354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ZmNkMDFhMzBlMjExYmQ5YjJlYjQ1ODY1NWQ4NDdlMGIifQ==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67</Paragraphs>
  <Slides>23</Slides>
  <Notes>0</Notes>
  <TotalTime>0</TotalTime>
  <HiddenSlides>0</HiddenSlides>
  <MMClips>6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31">
      <vt:lpstr>Arial</vt:lpstr>
      <vt:lpstr>Calibri</vt:lpstr>
      <vt:lpstr>微软雅黑</vt:lpstr>
      <vt:lpstr>楷体</vt:lpstr>
      <vt:lpstr>Times New Roman</vt:lpstr>
      <vt:lpstr>宋体</vt:lpstr>
      <vt:lpstr>Arial Narrow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23.0300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2024-09-30T18:31:48.374</cp:lastPrinted>
  <dcterms:created xsi:type="dcterms:W3CDTF">2024-09-30T18:31:48Z</dcterms:created>
  <dcterms:modified xsi:type="dcterms:W3CDTF">2024-09-30T10:31:48Z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