
<file path=[Content_Types].xml><?xml version="1.0" encoding="utf-8"?>
<Types xmlns="http://schemas.openxmlformats.org/package/2006/content-types">
  <Default Extension="jpeg" ContentType="image/jpeg"/>
  <Default Extension="JPG" ContentType="image/.jpg"/>
  <Default Extension="vml" ContentType="application/vnd.openxmlformats-officedocument.vmlDrawing"/>
  <Default Extension="bin" ContentType="application/vnd.openxmlformats-officedocument.oleObject"/>
  <Default Extension="png" ContentType="image/png"/>
  <Default Extension="gif" ContentType="image/gif"/>
  <Default Extension="emf" ContentType="image/x-emf"/>
  <Default Extension="wmf" ContentType="image/x-wmf"/>
  <Default Extension="wdp" ContentType="image/vnd.ms-photo"/>
  <Default Extension="mp4" ContentType="video/mp4"/>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4"/>
  </p:notesMasterIdLst>
  <p:handoutMasterIdLst>
    <p:handoutMasterId r:id="rId34"/>
  </p:handoutMasterIdLst>
  <p:sldIdLst>
    <p:sldId id="438" r:id="rId3"/>
    <p:sldId id="410" r:id="rId5"/>
    <p:sldId id="1145" r:id="rId6"/>
    <p:sldId id="413" r:id="rId7"/>
    <p:sldId id="1146" r:id="rId8"/>
    <p:sldId id="1147" r:id="rId9"/>
    <p:sldId id="1148" r:id="rId10"/>
    <p:sldId id="1130" r:id="rId11"/>
    <p:sldId id="1149" r:id="rId12"/>
    <p:sldId id="1150" r:id="rId13"/>
    <p:sldId id="1151" r:id="rId14"/>
    <p:sldId id="1156" r:id="rId15"/>
    <p:sldId id="1129" r:id="rId16"/>
    <p:sldId id="1152" r:id="rId17"/>
    <p:sldId id="1157" r:id="rId18"/>
    <p:sldId id="1158" r:id="rId19"/>
    <p:sldId id="1159" r:id="rId20"/>
    <p:sldId id="1160" r:id="rId21"/>
    <p:sldId id="1161" r:id="rId22"/>
    <p:sldId id="1162" r:id="rId23"/>
    <p:sldId id="1163" r:id="rId24"/>
    <p:sldId id="1164" r:id="rId25"/>
    <p:sldId id="1073" r:id="rId26"/>
    <p:sldId id="685" r:id="rId27"/>
    <p:sldId id="505" r:id="rId28"/>
    <p:sldId id="686" r:id="rId29"/>
    <p:sldId id="956" r:id="rId30"/>
    <p:sldId id="1083" r:id="rId31"/>
    <p:sldId id="1084" r:id="rId32"/>
    <p:sldId id="592" r:id="rId33"/>
  </p:sldIdLst>
  <p:sldSz cx="12192000" cy="6858000"/>
  <p:notesSz cx="6858000" cy="9144000"/>
  <p:embeddedFontLst>
    <p:embeddedFont>
      <p:font typeface="黑体" panose="02010609060101010101" charset="-122"/>
      <p:regular r:id="rId39"/>
    </p:embeddedFont>
    <p:embeddedFont>
      <p:font typeface="楷体" panose="02010609060101010101" pitchFamily="49" charset="-122"/>
      <p:regular r:id="rId40"/>
    </p:embeddedFont>
    <p:embeddedFont>
      <p:font typeface="Calibri" panose="020F0502020204030204" charset="0"/>
      <p:regular r:id="rId41"/>
      <p:bold r:id="rId42"/>
      <p:italic r:id="rId43"/>
      <p:boldItalic r:id="rId44"/>
    </p:embeddedFont>
    <p:embeddedFont>
      <p:font typeface="等线" panose="02010600030101010101" charset="-122"/>
      <p:regular r:id="rId45"/>
    </p:embeddedFont>
  </p:embeddedFontLst>
  <p:custDataLst>
    <p:tags r:id="rId4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495" userDrawn="1">
          <p15:clr>
            <a:srgbClr val="A4A3A4"/>
          </p15:clr>
        </p15:guide>
        <p15:guide id="2" orient="horz" pos="318" userDrawn="1">
          <p15:clr>
            <a:srgbClr val="A4A3A4"/>
          </p15:clr>
        </p15:guide>
        <p15:guide id="3" pos="145" userDrawn="1">
          <p15:clr>
            <a:srgbClr val="A4A3A4"/>
          </p15:clr>
        </p15:guide>
        <p15:guide id="4" orient="horz" pos="3868" userDrawn="1">
          <p15:clr>
            <a:srgbClr val="A4A3A4"/>
          </p15:clr>
        </p15:guide>
        <p15:guide id="5" pos="3840" userDrawn="1">
          <p15:clr>
            <a:srgbClr val="A4A3A4"/>
          </p15:clr>
        </p15:guide>
        <p15:guide id="6" orient="horz" pos="1557" userDrawn="1">
          <p15:clr>
            <a:srgbClr val="A4A3A4"/>
          </p15:clr>
        </p15:guide>
        <p15:guide id="7" orient="horz" pos="2884"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D" initials="H" lastIdx="0" clrIdx="0"/>
  <p:cmAuthor id="2" name="作者" initials="A" lastIdx="0" clrIdx="1"/>
  <p:cmAuthor id="0" name="宝宝" initials="宝宝" lastIdx="0" clrIdx="1"/>
  <p:cmAuthor id="3" name="陈辉" initials="陈" lastIdx="0" clrIdx="2"/>
  <p:cmAuthor id="4" name="DELL" initials="D" lastIdx="0"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013" autoAdjust="0"/>
    <p:restoredTop sz="94039" autoAdjust="0"/>
  </p:normalViewPr>
  <p:slideViewPr>
    <p:cSldViewPr snapToGrid="0" snapToObjects="1" showGuides="1">
      <p:cViewPr varScale="1">
        <p:scale>
          <a:sx n="107" d="100"/>
          <a:sy n="107" d="100"/>
        </p:scale>
        <p:origin x="91" y="235"/>
      </p:cViewPr>
      <p:guideLst>
        <p:guide pos="495"/>
        <p:guide orient="horz" pos="318"/>
        <p:guide pos="145"/>
        <p:guide orient="horz" pos="3868"/>
        <p:guide pos="3840"/>
        <p:guide orient="horz" pos="1557"/>
        <p:guide orient="horz" pos="2884"/>
      </p:guideLst>
    </p:cSldViewPr>
  </p:slideViewPr>
  <p:notesTextViewPr>
    <p:cViewPr>
      <p:scale>
        <a:sx n="1" d="1"/>
        <a:sy n="1" d="1"/>
      </p:scale>
      <p:origin x="0" y="0"/>
    </p:cViewPr>
  </p:notesTextViewPr>
  <p:sorterViewPr>
    <p:cViewPr varScale="1">
      <p:scale>
        <a:sx n="1" d="1"/>
        <a:sy n="1" d="1"/>
      </p:scale>
      <p:origin x="0" y="-624"/>
    </p:cViewPr>
  </p:sorterViewPr>
  <p:notesViewPr>
    <p:cSldViewPr snapToGrid="0" snapToObjects="1">
      <p:cViewPr varScale="1">
        <p:scale>
          <a:sx n="63" d="100"/>
          <a:sy n="63" d="100"/>
        </p:scale>
        <p:origin x="3134" y="58"/>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6" Type="http://schemas.openxmlformats.org/officeDocument/2006/relationships/tags" Target="tags/tag523.xml"/><Relationship Id="rId45" Type="http://schemas.openxmlformats.org/officeDocument/2006/relationships/font" Target="fonts/font7.fntdata"/><Relationship Id="rId44" Type="http://schemas.openxmlformats.org/officeDocument/2006/relationships/font" Target="fonts/font6.fntdata"/><Relationship Id="rId43" Type="http://schemas.openxmlformats.org/officeDocument/2006/relationships/font" Target="fonts/font5.fntdata"/><Relationship Id="rId42" Type="http://schemas.openxmlformats.org/officeDocument/2006/relationships/font" Target="fonts/font4.fntdata"/><Relationship Id="rId41" Type="http://schemas.openxmlformats.org/officeDocument/2006/relationships/font" Target="fonts/font3.fntdata"/><Relationship Id="rId40" Type="http://schemas.openxmlformats.org/officeDocument/2006/relationships/font" Target="fonts/font2.fntdata"/><Relationship Id="rId4" Type="http://schemas.openxmlformats.org/officeDocument/2006/relationships/notesMaster" Target="notesMasters/notesMaster1.xml"/><Relationship Id="rId39" Type="http://schemas.openxmlformats.org/officeDocument/2006/relationships/font" Target="fonts/font1.fntdata"/><Relationship Id="rId38" Type="http://schemas.openxmlformats.org/officeDocument/2006/relationships/commentAuthors" Target="commentAuthors.xml"/><Relationship Id="rId37" Type="http://schemas.openxmlformats.org/officeDocument/2006/relationships/tableStyles" Target="tableStyles.xml"/><Relationship Id="rId36" Type="http://schemas.openxmlformats.org/officeDocument/2006/relationships/viewProps" Target="viewProps.xml"/><Relationship Id="rId35" Type="http://schemas.openxmlformats.org/officeDocument/2006/relationships/presProps" Target="presProps.xml"/><Relationship Id="rId34" Type="http://schemas.openxmlformats.org/officeDocument/2006/relationships/handoutMaster" Target="handoutMasters/handoutMaster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7" Type="http://schemas.openxmlformats.org/officeDocument/2006/relationships/image" Target="../media/image23.emf"/><Relationship Id="rId6" Type="http://schemas.openxmlformats.org/officeDocument/2006/relationships/image" Target="../media/image22.emf"/><Relationship Id="rId5" Type="http://schemas.openxmlformats.org/officeDocument/2006/relationships/image" Target="../media/image21.emf"/><Relationship Id="rId4" Type="http://schemas.openxmlformats.org/officeDocument/2006/relationships/image" Target="../media/image20.emf"/><Relationship Id="rId3" Type="http://schemas.openxmlformats.org/officeDocument/2006/relationships/image" Target="../media/image19.emf"/><Relationship Id="rId2" Type="http://schemas.openxmlformats.org/officeDocument/2006/relationships/image" Target="../media/image18.emf"/><Relationship Id="rId1" Type="http://schemas.openxmlformats.org/officeDocument/2006/relationships/image" Target="../media/image17.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image" Target="../media/image17.emf"/></Relationships>
</file>

<file path=ppt/drawings/_rels/vmlDrawing3.vml.rels><?xml version="1.0" encoding="UTF-8" standalone="yes"?>
<Relationships xmlns="http://schemas.openxmlformats.org/package/2006/relationships"><Relationship Id="rId4" Type="http://schemas.openxmlformats.org/officeDocument/2006/relationships/image" Target="../media/image31.emf"/><Relationship Id="rId3" Type="http://schemas.openxmlformats.org/officeDocument/2006/relationships/image" Target="../media/image30.emf"/><Relationship Id="rId2" Type="http://schemas.openxmlformats.org/officeDocument/2006/relationships/image" Target="../media/image29.emf"/><Relationship Id="rId1" Type="http://schemas.openxmlformats.org/officeDocument/2006/relationships/image" Target="../media/image28.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2.wmf"/></Relationships>
</file>

<file path=ppt/handoutMasters/_rels/handoutMaster1.xml.rels><?xml version="1.0" encoding="UTF-8" standalone="yes"?>
<Relationships xmlns="http://schemas.openxmlformats.org/package/2006/relationships"><Relationship Id="rId5" Type="http://schemas.openxmlformats.org/officeDocument/2006/relationships/theme" Target="../theme/theme3.xml"/><Relationship Id="rId4" Type="http://schemas.openxmlformats.org/officeDocument/2006/relationships/tags" Target="../tags/tag522.xml"/><Relationship Id="rId3" Type="http://schemas.openxmlformats.org/officeDocument/2006/relationships/tags" Target="../tags/tag521.xml"/><Relationship Id="rId2" Type="http://schemas.openxmlformats.org/officeDocument/2006/relationships/tags" Target="../tags/tag520.xml"/><Relationship Id="rId1" Type="http://schemas.openxmlformats.org/officeDocument/2006/relationships/tags" Target="../tags/tag51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custDataLst>
              <p:tags r:id="rId1"/>
            </p:custDataLst>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custDataLst>
              <p:tags r:id="rId2"/>
            </p:custDataLst>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custDataLst>
              <p:tags r:id="rId3"/>
            </p:custDataLst>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custDataLst>
              <p:tags r:id="rId4"/>
            </p:custDataLst>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7" Type="http://schemas.openxmlformats.org/officeDocument/2006/relationships/theme" Target="../theme/theme2.xml"/><Relationship Id="rId6" Type="http://schemas.openxmlformats.org/officeDocument/2006/relationships/tags" Target="../tags/tag518.xml"/><Relationship Id="rId5" Type="http://schemas.openxmlformats.org/officeDocument/2006/relationships/tags" Target="../tags/tag517.xml"/><Relationship Id="rId4" Type="http://schemas.openxmlformats.org/officeDocument/2006/relationships/tags" Target="../tags/tag516.xml"/><Relationship Id="rId3" Type="http://schemas.openxmlformats.org/officeDocument/2006/relationships/tags" Target="../tags/tag515.xml"/><Relationship Id="rId2" Type="http://schemas.openxmlformats.org/officeDocument/2006/relationships/tags" Target="../tags/tag514.xml"/><Relationship Id="rId1" Type="http://schemas.openxmlformats.org/officeDocument/2006/relationships/tags" Target="../tags/tag5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custDataLst>
              <p:tags r:id="rId1"/>
            </p:custDataLst>
          </p:nvPr>
        </p:nvSpPr>
        <p:spPr>
          <a:xfrm>
            <a:off x="0" y="0"/>
            <a:ext cx="2971800" cy="458788"/>
          </a:xfrm>
          <a:prstGeom prst="rect">
            <a:avLst/>
          </a:prstGeom>
        </p:spPr>
        <p:txBody>
          <a:bodyPr vert="horz" lIns="91440" tIns="45720" rIns="91440" bIns="45720" rtlCol="0"/>
          <a:lstStyle>
            <a:lvl1pPr algn="l">
              <a:defRPr sz="1200">
                <a:latin typeface="思源黑体 CN Light" panose="020B0400000000000000" pitchFamily="34" charset="-122"/>
                <a:ea typeface="思源黑体 CN Light" panose="020B0400000000000000" pitchFamily="34" charset="-122"/>
              </a:defRPr>
            </a:lvl1pPr>
          </a:lstStyle>
          <a:p>
            <a:endParaRPr kumimoji="1" lang="zh-CN" altLang="en-US"/>
          </a:p>
        </p:txBody>
      </p:sp>
      <p:sp>
        <p:nvSpPr>
          <p:cNvPr id="3" name="日期占位符 2"/>
          <p:cNvSpPr>
            <a:spLocks noGrp="1"/>
          </p:cNvSpPr>
          <p:nvPr>
            <p:ph type="dt" idx="1"/>
            <p:custDataLst>
              <p:tags r:id="rId2"/>
            </p:custDataLst>
          </p:nvPr>
        </p:nvSpPr>
        <p:spPr>
          <a:xfrm>
            <a:off x="3884613" y="0"/>
            <a:ext cx="2971800" cy="458788"/>
          </a:xfrm>
          <a:prstGeom prst="rect">
            <a:avLst/>
          </a:prstGeom>
        </p:spPr>
        <p:txBody>
          <a:bodyPr vert="horz" lIns="91440" tIns="45720" rIns="91440" bIns="45720" rtlCol="0"/>
          <a:lstStyle>
            <a:lvl1pPr algn="r">
              <a:defRPr sz="1200">
                <a:latin typeface="思源黑体 CN Light" panose="020B0400000000000000" pitchFamily="34" charset="-122"/>
                <a:ea typeface="思源黑体 CN Light" panose="020B0400000000000000" pitchFamily="34" charset="-122"/>
              </a:defRPr>
            </a:lvl1pPr>
          </a:lstStyle>
          <a:p>
            <a:fld id="{C447EC32-24EB-424B-8707-2C2E4081F270}" type="datetimeFigureOut">
              <a:rPr kumimoji="1" lang="zh-CN" altLang="en-US" smtClean="0"/>
            </a:fld>
            <a:endParaRPr kumimoji="1" lang="zh-CN" altLang="en-US"/>
          </a:p>
        </p:txBody>
      </p:sp>
      <p:sp>
        <p:nvSpPr>
          <p:cNvPr id="4" name="幻灯片图像占位符 3"/>
          <p:cNvSpPr>
            <a:spLocks noGrp="1" noRot="1" noChangeAspect="1"/>
          </p:cNvSpPr>
          <p:nvPr>
            <p:ph type="sldImg" idx="2"/>
            <p:custDataLst>
              <p:tags r:id="rId3"/>
            </p:custDataLst>
          </p:nvPr>
        </p:nvSpPr>
        <p:spPr>
          <a:xfrm>
            <a:off x="685800" y="1143000"/>
            <a:ext cx="5486400" cy="3086100"/>
          </a:xfrm>
          <a:prstGeom prst="rect">
            <a:avLst/>
          </a:prstGeom>
          <a:noFill/>
          <a:ln w="12700">
            <a:solidFill>
              <a:prstClr val="black"/>
            </a:solidFill>
          </a:ln>
        </p:spPr>
      </p:sp>
      <p:sp>
        <p:nvSpPr>
          <p:cNvPr id="5" name="备注占位符 4"/>
          <p:cNvSpPr>
            <a:spLocks noGrp="1"/>
          </p:cNvSpPr>
          <p:nvPr>
            <p:ph type="body" sz="quarter" idx="3"/>
            <p:custDataLst>
              <p:tags r:id="rId4"/>
            </p:custDataLst>
          </p:nvPr>
        </p:nvSpPr>
        <p:spPr>
          <a:xfrm>
            <a:off x="685800" y="4400550"/>
            <a:ext cx="5486400" cy="3600450"/>
          </a:xfrm>
          <a:prstGeom prst="rect">
            <a:avLst/>
          </a:prstGeom>
        </p:spPr>
        <p:txBody>
          <a:bodyPr vert="horz" lIns="91440" tIns="45720" rIns="91440" bIns="45720" rtlCol="0"/>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6" name="页脚占位符 5"/>
          <p:cNvSpPr>
            <a:spLocks noGrp="1"/>
          </p:cNvSpPr>
          <p:nvPr>
            <p:ph type="ftr" sz="quarter" idx="4"/>
            <p:custDataLst>
              <p:tags r:id="rId5"/>
            </p:custDataLst>
          </p:nvPr>
        </p:nvSpPr>
        <p:spPr>
          <a:xfrm>
            <a:off x="0" y="8685213"/>
            <a:ext cx="2971800" cy="458787"/>
          </a:xfrm>
          <a:prstGeom prst="rect">
            <a:avLst/>
          </a:prstGeom>
        </p:spPr>
        <p:txBody>
          <a:bodyPr vert="horz" lIns="91440" tIns="45720" rIns="91440" bIns="45720" rtlCol="0" anchor="b"/>
          <a:lstStyle>
            <a:lvl1pPr algn="l">
              <a:defRPr sz="1200">
                <a:latin typeface="思源黑体 CN Light" panose="020B0400000000000000" pitchFamily="34" charset="-122"/>
                <a:ea typeface="思源黑体 CN Light" panose="020B0400000000000000" pitchFamily="34" charset="-122"/>
              </a:defRPr>
            </a:lvl1pPr>
          </a:lstStyle>
          <a:p>
            <a:endParaRPr kumimoji="1" lang="zh-CN" altLang="en-US"/>
          </a:p>
        </p:txBody>
      </p:sp>
      <p:sp>
        <p:nvSpPr>
          <p:cNvPr id="7" name="灯片编号占位符 6"/>
          <p:cNvSpPr>
            <a:spLocks noGrp="1"/>
          </p:cNvSpPr>
          <p:nvPr>
            <p:ph type="sldNum" sz="quarter" idx="5"/>
            <p:custDataLst>
              <p:tags r:id="rId6"/>
            </p:custDataLst>
          </p:nvPr>
        </p:nvSpPr>
        <p:spPr>
          <a:xfrm>
            <a:off x="3884613" y="8685213"/>
            <a:ext cx="2971800" cy="458787"/>
          </a:xfrm>
          <a:prstGeom prst="rect">
            <a:avLst/>
          </a:prstGeom>
        </p:spPr>
        <p:txBody>
          <a:bodyPr vert="horz" lIns="91440" tIns="45720" rIns="91440" bIns="45720" rtlCol="0" anchor="b"/>
          <a:lstStyle>
            <a:lvl1pPr algn="r">
              <a:defRPr sz="1200">
                <a:latin typeface="思源黑体 CN Light" panose="020B0400000000000000" pitchFamily="34" charset="-122"/>
                <a:ea typeface="思源黑体 CN Light" panose="020B0400000000000000" pitchFamily="34" charset="-122"/>
              </a:defRPr>
            </a:lvl1pPr>
          </a:lstStyle>
          <a:p>
            <a:fld id="{070D7410-EFF8-234A-9DF0-23F51615F952}" type="slidenum">
              <a:rPr kumimoji="1" lang="zh-CN" altLang="en-US" smtClean="0"/>
            </a:fld>
            <a:endParaRPr kumimoji="1"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思源黑体 CN Light" panose="020B0400000000000000" pitchFamily="34" charset="-122"/>
        <a:ea typeface="思源黑体 CN Light" panose="020B0400000000000000" pitchFamily="34" charset="-122"/>
        <a:cs typeface="+mn-cs"/>
      </a:defRPr>
    </a:lvl1pPr>
    <a:lvl2pPr marL="457200" algn="l" defTabSz="914400" rtl="0" eaLnBrk="1" latinLnBrk="0" hangingPunct="1">
      <a:defRPr sz="1200" kern="1200">
        <a:solidFill>
          <a:schemeClr val="tx1"/>
        </a:solidFill>
        <a:latin typeface="思源黑体 CN Light" panose="020B0400000000000000" pitchFamily="34" charset="-122"/>
        <a:ea typeface="思源黑体 CN Light" panose="020B0400000000000000" pitchFamily="34" charset="-122"/>
        <a:cs typeface="+mn-cs"/>
      </a:defRPr>
    </a:lvl2pPr>
    <a:lvl3pPr marL="914400" algn="l" defTabSz="914400" rtl="0" eaLnBrk="1" latinLnBrk="0" hangingPunct="1">
      <a:defRPr sz="1200" kern="1200">
        <a:solidFill>
          <a:schemeClr val="tx1"/>
        </a:solidFill>
        <a:latin typeface="思源黑体 CN Light" panose="020B0400000000000000" pitchFamily="34" charset="-122"/>
        <a:ea typeface="思源黑体 CN Light" panose="020B0400000000000000" pitchFamily="34" charset="-122"/>
        <a:cs typeface="+mn-cs"/>
      </a:defRPr>
    </a:lvl3pPr>
    <a:lvl4pPr marL="1371600" algn="l" defTabSz="914400" rtl="0" eaLnBrk="1" latinLnBrk="0" hangingPunct="1">
      <a:defRPr sz="1200" kern="1200">
        <a:solidFill>
          <a:schemeClr val="tx1"/>
        </a:solidFill>
        <a:latin typeface="思源黑体 CN Light" panose="020B0400000000000000" pitchFamily="34" charset="-122"/>
        <a:ea typeface="思源黑体 CN Light" panose="020B0400000000000000" pitchFamily="34" charset="-122"/>
        <a:cs typeface="+mn-cs"/>
      </a:defRPr>
    </a:lvl4pPr>
    <a:lvl5pPr marL="1828800" algn="l" defTabSz="914400" rtl="0" eaLnBrk="1" latinLnBrk="0" hangingPunct="1">
      <a:defRPr sz="1200" kern="1200">
        <a:solidFill>
          <a:schemeClr val="tx1"/>
        </a:solidFill>
        <a:latin typeface="思源黑体 CN Light" panose="020B0400000000000000" pitchFamily="34" charset="-122"/>
        <a:ea typeface="思源黑体 CN Light" panose="020B0400000000000000" pitchFamily="34"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4" Type="http://schemas.openxmlformats.org/officeDocument/2006/relationships/tags" Target="../tags/tag34.xml"/><Relationship Id="rId3" Type="http://schemas.openxmlformats.org/officeDocument/2006/relationships/tags" Target="../tags/tag33.xml"/><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4" Type="http://schemas.openxmlformats.org/officeDocument/2006/relationships/tags" Target="../tags/tag57.xml"/><Relationship Id="rId3" Type="http://schemas.openxmlformats.org/officeDocument/2006/relationships/tags" Target="../tags/tag56.xml"/><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custDataLst>
              <p:tags r:id="rId3"/>
            </p:custDataLst>
          </p:nvPr>
        </p:nvSpPr>
        <p:spPr/>
      </p:sp>
      <p:sp>
        <p:nvSpPr>
          <p:cNvPr id="3" name="文本占位符 2"/>
          <p:cNvSpPr txBox="1">
            <a:spLocks noGrp="1"/>
          </p:cNvSpPr>
          <p:nvPr>
            <p:ph type="body" idx="3"/>
            <p:custDataLst>
              <p:tags r:id="rId4"/>
            </p:custDataLst>
          </p:nvPr>
        </p:nvSpPr>
        <p:spPr/>
        <p:txBody>
          <a:bodyPr/>
          <a:lstStyle/>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p:cNvSpPr>
          <p:nvPr>
            <p:ph type="sldImg" idx="2"/>
            <p:custDataLst>
              <p:tags r:id="rId3"/>
            </p:custDataLst>
          </p:nvPr>
        </p:nvSpPr>
        <p:spPr/>
      </p:sp>
      <p:sp>
        <p:nvSpPr>
          <p:cNvPr id="3" name="文本占位符 2"/>
          <p:cNvSpPr txBox="1">
            <a:spLocks noGrp="1"/>
          </p:cNvSpPr>
          <p:nvPr>
            <p:ph type="body" idx="3"/>
            <p:custDataLst>
              <p:tags r:id="rId4"/>
            </p:custDataLst>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8.xml"/><Relationship Id="rId5" Type="http://schemas.openxmlformats.org/officeDocument/2006/relationships/tags" Target="../tags/tag7.xml"/><Relationship Id="rId4" Type="http://schemas.openxmlformats.org/officeDocument/2006/relationships/tags" Target="../tags/tag6.xml"/><Relationship Id="rId3" Type="http://schemas.openxmlformats.org/officeDocument/2006/relationships/tags" Target="../tags/tag5.xml"/><Relationship Id="rId2" Type="http://schemas.openxmlformats.org/officeDocument/2006/relationships/tags" Target="../tags/tag4.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6" Type="http://schemas.openxmlformats.org/officeDocument/2006/relationships/tags" Target="../tags/tag13.xml"/><Relationship Id="rId5" Type="http://schemas.openxmlformats.org/officeDocument/2006/relationships/tags" Target="../tags/tag12.xml"/><Relationship Id="rId4" Type="http://schemas.openxmlformats.org/officeDocument/2006/relationships/tags" Target="../tags/tag11.xml"/><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a:xfrm>
            <a:off x="838200" y="6356350"/>
            <a:ext cx="2743200" cy="365125"/>
          </a:xfrm>
        </p:spPr>
        <p:txBody>
          <a:bodyPr/>
          <a:lstStyle/>
          <a:p>
            <a:fld id="{82F288E0-7875-42C4-84C8-98DBBD3BF4D2}"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a:xfrm>
            <a:off x="4038600" y="6356350"/>
            <a:ext cx="4114800" cy="365125"/>
          </a:xfrm>
        </p:spPr>
        <p:txBody>
          <a:bodyPr/>
          <a:lstStyle/>
          <a:p>
            <a:endParaRPr lang="zh-CN" altLang="en-US"/>
          </a:p>
        </p:txBody>
      </p:sp>
      <p:sp>
        <p:nvSpPr>
          <p:cNvPr id="4" name="灯片编号占位符 3"/>
          <p:cNvSpPr>
            <a:spLocks noGrp="1"/>
          </p:cNvSpPr>
          <p:nvPr>
            <p:ph type="sldNum" sz="quarter" idx="12"/>
            <p:custDataLst>
              <p:tags r:id="rId4"/>
            </p:custDataLst>
          </p:nvPr>
        </p:nvSpPr>
        <p:spPr>
          <a:xfrm>
            <a:off x="8610600" y="6356350"/>
            <a:ext cx="2743200" cy="365125"/>
          </a:xfrm>
        </p:spPr>
        <p:txBody>
          <a:bodyPr/>
          <a:lstStyle/>
          <a:p>
            <a:fld id="{7D9BB5D0-35E4-459D-AEF3-FE4D7C45CC19}" type="slidenum">
              <a:rPr lang="zh-CN" altLang="en-US" smtClean="0"/>
            </a:fld>
            <a:endParaRPr lang="zh-CN"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831851" y="1709738"/>
            <a:ext cx="10515600" cy="2852737"/>
          </a:xfrm>
        </p:spPr>
        <p:txBody>
          <a:bodyPr anchor="b"/>
          <a:lstStyle>
            <a:lvl1pPr>
              <a:defRPr sz="4500"/>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custDataLst>
              <p:tags r:id="rId3"/>
            </p:custDataLst>
          </p:nvPr>
        </p:nvSpPr>
        <p:spPr>
          <a:xfrm>
            <a:off x="831851" y="4589463"/>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fontAlgn="base"/>
            <a:r>
              <a:rPr lang="zh-CN" altLang="en-US" strike="noStrike" noProof="1" smtClean="0"/>
              <a:t>单击此处编辑母版文本样式</a:t>
            </a:r>
            <a:endParaRPr lang="zh-CN" altLang="en-US" strike="noStrike" noProof="1" smtClean="0"/>
          </a:p>
        </p:txBody>
      </p:sp>
      <p:sp>
        <p:nvSpPr>
          <p:cNvPr id="4" name="日期占位符 3"/>
          <p:cNvSpPr>
            <a:spLocks noGrp="1"/>
          </p:cNvSpPr>
          <p:nvPr>
            <p:ph type="dt" sz="half" idx="10"/>
            <p:custDataLst>
              <p:tags r:id="rId4"/>
            </p:custDataLst>
          </p:nvPr>
        </p:nvSpPr>
        <p:spPr>
          <a:xfrm>
            <a:off x="609600" y="6245225"/>
            <a:ext cx="2844800" cy="476250"/>
          </a:xfrm>
        </p:spPr>
        <p:txBody>
          <a:bodyPr/>
          <a:lstStyle/>
          <a:p>
            <a:pPr marL="0" marR="0" lvl="0" indent="0" algn="l" defTabSz="914400" rtl="0" eaLnBrk="1" fontAlgn="base" latinLnBrk="0" hangingPunct="1">
              <a:lnSpc>
                <a:spcPct val="100000"/>
              </a:lnSpc>
              <a:spcBef>
                <a:spcPct val="0"/>
              </a:spcBef>
              <a:spcAft>
                <a:spcPct val="0"/>
              </a:spcAft>
              <a:buClrTx/>
              <a:buSzTx/>
              <a:buFont typeface="Arial" panose="0208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80604020202020204" pitchFamily="34" charset="0"/>
              <a:ea typeface="宋体" pitchFamily="2" charset="-122"/>
              <a:cs typeface="+mn-cs"/>
            </a:endParaRPr>
          </a:p>
        </p:txBody>
      </p:sp>
      <p:sp>
        <p:nvSpPr>
          <p:cNvPr id="5" name="页脚占位符 4"/>
          <p:cNvSpPr>
            <a:spLocks noGrp="1"/>
          </p:cNvSpPr>
          <p:nvPr>
            <p:ph type="ftr" sz="quarter" idx="11"/>
            <p:custDataLst>
              <p:tags r:id="rId5"/>
            </p:custDataLst>
          </p:nvPr>
        </p:nvSpPr>
        <p:spPr>
          <a:xfrm>
            <a:off x="4165600" y="6245225"/>
            <a:ext cx="3860800" cy="476250"/>
          </a:xfrm>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8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80604020202020204" pitchFamily="34" charset="0"/>
              <a:ea typeface="宋体" pitchFamily="2" charset="-122"/>
              <a:cs typeface="+mn-cs"/>
            </a:endParaRPr>
          </a:p>
        </p:txBody>
      </p:sp>
      <p:sp>
        <p:nvSpPr>
          <p:cNvPr id="6" name="灯片编号占位符 5"/>
          <p:cNvSpPr>
            <a:spLocks noGrp="1"/>
          </p:cNvSpPr>
          <p:nvPr>
            <p:ph type="sldNum" sz="quarter" idx="12"/>
            <p:custDataLst>
              <p:tags r:id="rId6"/>
            </p:custDataLst>
          </p:nvPr>
        </p:nvSpPr>
        <p:spPr>
          <a:xfrm>
            <a:off x="8737600" y="6245225"/>
            <a:ext cx="2844800" cy="476250"/>
          </a:xfrm>
        </p:spPr>
        <p:txBody>
          <a:bodyPr/>
          <a:lstStyle/>
          <a:p>
            <a:pPr lvl="0" eaLnBrk="1" fontAlgn="base" hangingPunct="1"/>
            <a:fld id="{9A0DB2DC-4C9A-4742-B13C-FB6460FD3503}" type="slidenum">
              <a:rPr lang="zh-CN" altLang="zh-CN" strike="noStrike" noProof="1">
                <a:latin typeface="Arial" panose="02080604020202020204" pitchFamily="34" charset="0"/>
                <a:ea typeface="宋体" pitchFamily="2" charset="-122"/>
                <a:cs typeface="+mn-cs"/>
              </a:rPr>
            </a:fld>
            <a:endParaRPr lang="zh-CN" altLang="zh-CN" strike="noStrike" noProof="1">
              <a:latin typeface="Arial" panose="02080604020202020204" pitchFamily="34" charset="0"/>
            </a:endParaRPr>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标题和文本">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4476752" y="1821282"/>
            <a:ext cx="3238500" cy="1325954"/>
          </a:xfrm>
        </p:spPr>
        <p:txBody>
          <a:bodyPr/>
          <a:lstStyle/>
          <a:p>
            <a:r>
              <a:rPr lang="zh-CN" altLang="en-US" noProof="1" smtClean="0"/>
              <a:t>单击此处编辑母版标题样式</a:t>
            </a:r>
            <a:endParaRPr lang="zh-CN" altLang="en-US" noProof="1"/>
          </a:p>
        </p:txBody>
      </p:sp>
      <p:sp>
        <p:nvSpPr>
          <p:cNvPr id="3" name="文本占位符 2"/>
          <p:cNvSpPr>
            <a:spLocks noGrp="1"/>
          </p:cNvSpPr>
          <p:nvPr>
            <p:ph type="body" idx="1"/>
            <p:custDataLst>
              <p:tags r:id="rId3"/>
            </p:custDataLst>
          </p:nvPr>
        </p:nvSpPr>
        <p:spPr>
          <a:xfrm>
            <a:off x="4563535" y="3381564"/>
            <a:ext cx="3064933" cy="823006"/>
          </a:xfrm>
        </p:spPr>
        <p:txBody>
          <a:bodyPr/>
          <a:lstStyle>
            <a:lvl2pPr>
              <a:defRPr>
                <a:ea typeface="楷体" panose="02010609060101010101" pitchFamily="49" charset="-122"/>
              </a:defRPr>
            </a:lvl2pPr>
            <a:lvl3pPr>
              <a:defRPr>
                <a:ea typeface="楷体" panose="02010609060101010101" pitchFamily="49" charset="-122"/>
              </a:defRPr>
            </a:lvl3pPr>
            <a:lvl4pPr>
              <a:defRPr>
                <a:ea typeface="楷体" panose="02010609060101010101" pitchFamily="49" charset="-122"/>
              </a:defRPr>
            </a:lvl4pPr>
            <a:lvl5pPr>
              <a:defRPr>
                <a:ea typeface="楷体" panose="02010609060101010101" pitchFamily="49" charset="-122"/>
              </a:defRPr>
            </a:lvl5p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4" name="日期占位符 1027"/>
          <p:cNvSpPr>
            <a:spLocks noGrp="1"/>
          </p:cNvSpPr>
          <p:nvPr>
            <p:ph type="dt" sz="half" idx="10"/>
            <p:custDataLst>
              <p:tags r:id="rId4"/>
            </p:custDataLst>
          </p:nvPr>
        </p:nvSpPr>
        <p:spPr>
          <a:xfrm>
            <a:off x="609600" y="6245573"/>
            <a:ext cx="2844800" cy="476277"/>
          </a:xfrm>
          <a:prstGeom prst="rect">
            <a:avLst/>
          </a:prstGeom>
        </p:spPr>
        <p:txBody>
          <a:bodyPr/>
          <a:lstStyle>
            <a:lvl1pPr eaLnBrk="1" hangingPunct="1">
              <a:buFont typeface="Arial" panose="02080604020202020204" pitchFamily="34" charset="0"/>
              <a:buNone/>
              <a:defRPr smtClean="0">
                <a:latin typeface="楷体" panose="02010609060101010101" pitchFamily="49" charset="-122"/>
                <a:ea typeface="楷体" panose="02010609060101010101" pitchFamily="49" charset="-122"/>
              </a:defRPr>
            </a:lvl1pPr>
          </a:lstStyle>
          <a:p>
            <a:pPr>
              <a:defRPr/>
            </a:pPr>
            <a:endParaRPr lang="zh-CN" altLang="en-US"/>
          </a:p>
        </p:txBody>
      </p:sp>
      <p:sp>
        <p:nvSpPr>
          <p:cNvPr id="5" name="页脚占位符 1028"/>
          <p:cNvSpPr>
            <a:spLocks noGrp="1"/>
          </p:cNvSpPr>
          <p:nvPr>
            <p:ph type="ftr" sz="quarter" idx="11"/>
            <p:custDataLst>
              <p:tags r:id="rId5"/>
            </p:custDataLst>
          </p:nvPr>
        </p:nvSpPr>
        <p:spPr>
          <a:xfrm>
            <a:off x="4165600" y="6245573"/>
            <a:ext cx="3860800" cy="476277"/>
          </a:xfrm>
          <a:prstGeom prst="rect">
            <a:avLst/>
          </a:prstGeom>
        </p:spPr>
        <p:txBody>
          <a:bodyPr/>
          <a:lstStyle>
            <a:lvl1pPr eaLnBrk="1" hangingPunct="1">
              <a:buFont typeface="Arial" panose="02080604020202020204" pitchFamily="34" charset="0"/>
              <a:buNone/>
              <a:defRPr smtClean="0">
                <a:latin typeface="楷体" panose="02010609060101010101" pitchFamily="49" charset="-122"/>
                <a:ea typeface="楷体" panose="02010609060101010101" pitchFamily="49" charset="-122"/>
              </a:defRPr>
            </a:lvl1pPr>
          </a:lstStyle>
          <a:p>
            <a:pPr>
              <a:defRPr/>
            </a:pPr>
            <a:endParaRPr lang="zh-CN"/>
          </a:p>
        </p:txBody>
      </p:sp>
      <p:sp>
        <p:nvSpPr>
          <p:cNvPr id="6" name="灯片编号占位符 1029"/>
          <p:cNvSpPr>
            <a:spLocks noGrp="1"/>
          </p:cNvSpPr>
          <p:nvPr>
            <p:ph type="sldNum" sz="quarter" idx="12"/>
            <p:custDataLst>
              <p:tags r:id="rId6"/>
            </p:custDataLst>
          </p:nvPr>
        </p:nvSpPr>
        <p:spPr>
          <a:xfrm>
            <a:off x="8737600" y="6245573"/>
            <a:ext cx="2844800" cy="476277"/>
          </a:xfrm>
          <a:prstGeom prst="rect">
            <a:avLst/>
          </a:prstGeom>
        </p:spPr>
        <p:txBody>
          <a:bodyPr/>
          <a:lstStyle>
            <a:lvl1pPr eaLnBrk="1" hangingPunct="1">
              <a:buFont typeface="Arial" panose="02080604020202020204" pitchFamily="34" charset="0"/>
              <a:buNone/>
              <a:defRPr smtClean="0">
                <a:latin typeface="楷体" panose="02010609060101010101" pitchFamily="49" charset="-122"/>
                <a:ea typeface="楷体" panose="02010609060101010101" pitchFamily="49" charset="-122"/>
              </a:defRPr>
            </a:lvl1pPr>
          </a:lstStyle>
          <a:p>
            <a:pPr>
              <a:defRPr/>
            </a:pPr>
            <a:fld id="{745553ED-B542-4215-9C19-C6D796536151}" type="slidenum">
              <a:rPr lang="en-US" altLang="zh-CN" smtClean="0"/>
            </a:fld>
            <a:endParaRPr lang="zh-CN"/>
          </a:p>
        </p:txBody>
      </p:sp>
    </p:spTree>
  </p:cSld>
  <p:clrMapOvr>
    <a:masterClrMapping/>
  </p:clrMapOvr>
  <p:transition>
    <p:checker dir="vert"/>
  </p:transition>
</p:sldLayout>
</file>

<file path=ppt/slideMasters/_rels/slideMaster1.xml.rels><?xml version="1.0" encoding="UTF-8" standalone="yes"?>
<Relationships xmlns="http://schemas.openxmlformats.org/package/2006/relationships"><Relationship Id="rId9" Type="http://schemas.openxmlformats.org/officeDocument/2006/relationships/image" Target="../media/image2.png"/><Relationship Id="rId8" Type="http://schemas.openxmlformats.org/officeDocument/2006/relationships/tags" Target="../tags/tag15.xml"/><Relationship Id="rId7" Type="http://schemas.openxmlformats.org/officeDocument/2006/relationships/image" Target="../media/image1.png"/><Relationship Id="rId6" Type="http://schemas.openxmlformats.org/officeDocument/2006/relationships/tags" Target="../tags/tag14.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6" Type="http://schemas.openxmlformats.org/officeDocument/2006/relationships/theme" Target="../theme/theme1.xml"/><Relationship Id="rId15" Type="http://schemas.openxmlformats.org/officeDocument/2006/relationships/tags" Target="../tags/tag18.xml"/><Relationship Id="rId14" Type="http://schemas.openxmlformats.org/officeDocument/2006/relationships/image" Target="file:///D:\qq&#25991;&#20214;\712321467\Image\C2C\Image2\%7b75232B38-A165-1FB7-499C-2E1C792CACB5%7d.png" TargetMode="External"/><Relationship Id="rId13" Type="http://schemas.openxmlformats.org/officeDocument/2006/relationships/image" Target="../media/image4.png"/><Relationship Id="rId12" Type="http://schemas.openxmlformats.org/officeDocument/2006/relationships/tags" Target="../tags/tag17.xml"/><Relationship Id="rId11" Type="http://schemas.openxmlformats.org/officeDocument/2006/relationships/image" Target="../media/image3.png"/><Relationship Id="rId10" Type="http://schemas.openxmlformats.org/officeDocument/2006/relationships/tags" Target="../tags/tag16.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图片 1" descr="图片5"/>
          <p:cNvPicPr>
            <a:picLocks noChangeAspect="1"/>
          </p:cNvPicPr>
          <p:nvPr userDrawn="1">
            <p:custDataLst>
              <p:tags r:id="rId6"/>
            </p:custDataLst>
          </p:nvPr>
        </p:nvPicPr>
        <p:blipFill>
          <a:blip r:embed="rId7"/>
          <a:stretch>
            <a:fillRect/>
          </a:stretch>
        </p:blipFill>
        <p:spPr>
          <a:xfrm>
            <a:off x="0" y="2834640"/>
            <a:ext cx="12185650" cy="4023360"/>
          </a:xfrm>
          <a:prstGeom prst="rect">
            <a:avLst/>
          </a:prstGeom>
        </p:spPr>
      </p:pic>
      <p:pic>
        <p:nvPicPr>
          <p:cNvPr id="3" name="图片 2" descr="图片2"/>
          <p:cNvPicPr>
            <a:picLocks noChangeAspect="1"/>
          </p:cNvPicPr>
          <p:nvPr userDrawn="1">
            <p:custDataLst>
              <p:tags r:id="rId8"/>
            </p:custDataLst>
          </p:nvPr>
        </p:nvPicPr>
        <p:blipFill>
          <a:blip r:embed="rId9"/>
          <a:stretch>
            <a:fillRect/>
          </a:stretch>
        </p:blipFill>
        <p:spPr>
          <a:xfrm>
            <a:off x="0" y="2834640"/>
            <a:ext cx="12185650" cy="4023360"/>
          </a:xfrm>
          <a:prstGeom prst="rect">
            <a:avLst/>
          </a:prstGeom>
        </p:spPr>
      </p:pic>
      <p:pic>
        <p:nvPicPr>
          <p:cNvPr id="4" name="图片 3" descr="图片3"/>
          <p:cNvPicPr>
            <a:picLocks noChangeAspect="1"/>
          </p:cNvPicPr>
          <p:nvPr userDrawn="1">
            <p:custDataLst>
              <p:tags r:id="rId10"/>
            </p:custDataLst>
          </p:nvPr>
        </p:nvPicPr>
        <p:blipFill>
          <a:blip r:embed="rId11"/>
          <a:stretch>
            <a:fillRect/>
          </a:stretch>
        </p:blipFill>
        <p:spPr>
          <a:xfrm>
            <a:off x="42545" y="823595"/>
            <a:ext cx="12106910" cy="6114415"/>
          </a:xfrm>
          <a:prstGeom prst="rect">
            <a:avLst/>
          </a:prstGeom>
        </p:spPr>
      </p:pic>
      <p:pic>
        <p:nvPicPr>
          <p:cNvPr id="5" name="图片 1073743875" descr="学科网 zxxk.com"/>
          <p:cNvPicPr>
            <a:picLocks noChangeAspect="1"/>
          </p:cNvPicPr>
          <p:nvPr>
            <p:custDataLst>
              <p:tags r:id="rId12"/>
            </p:custDataLst>
          </p:nvPr>
        </p:nvPicPr>
        <p:blipFill>
          <a:blip r:embed="rId13" r:link="rId14"/>
          <a:stretch>
            <a:fillRect/>
          </a:stretch>
        </p:blipFill>
        <p:spPr>
          <a:xfrm>
            <a:off x="838200" y="365125"/>
            <a:ext cx="9525" cy="9525"/>
          </a:xfrm>
          <a:prstGeom prst="rect">
            <a:avLst/>
          </a:prstGeom>
          <a:noFill/>
          <a:ln>
            <a:noFill/>
            <a:miter lim="800000"/>
            <a:headEnd/>
            <a:tailEnd/>
          </a:ln>
        </p:spPr>
      </p:pic>
      <p:pic>
        <p:nvPicPr>
          <p:cNvPr id="6" name="图片 1073743875" descr="学科网 zxxk.com"/>
          <p:cNvPicPr>
            <a:picLocks noChangeAspect="1"/>
          </p:cNvPicPr>
          <p:nvPr>
            <p:custDataLst>
              <p:tags r:id="rId15"/>
            </p:custDataLst>
          </p:nvPr>
        </p:nvPicPr>
        <p:blipFill>
          <a:blip r:embed="rId13" r:link="rId14"/>
          <a:stretch>
            <a:fillRect/>
          </a:stretch>
        </p:blipFill>
        <p:spPr>
          <a:xfrm>
            <a:off x="838200" y="365125"/>
            <a:ext cx="9525" cy="9525"/>
          </a:xfrm>
          <a:prstGeom prst="rect">
            <a:avLst/>
          </a:prstGeom>
          <a:noFill/>
          <a:ln>
            <a:noFill/>
            <a:miter lim="800000"/>
            <a:headEnd/>
            <a:tailEnd/>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ransition/>
  <p:txStyles>
    <p:titleStyle>
      <a:lvl1pPr algn="l" defTabSz="914400" rtl="0" eaLnBrk="1" latinLnBrk="0" hangingPunct="1">
        <a:lnSpc>
          <a:spcPct val="90000"/>
        </a:lnSpc>
        <a:spcBef>
          <a:spcPct val="0"/>
        </a:spcBef>
        <a:buNone/>
        <a:defRPr sz="4400" kern="1200">
          <a:solidFill>
            <a:schemeClr val="tx1"/>
          </a:solidFill>
          <a:latin typeface="思源黑体 CN Bold" panose="020B0800000000000000" pitchFamily="34" charset="-122"/>
          <a:ea typeface="思源黑体 CN Bold" panose="020B0800000000000000" pitchFamily="34" charset="-122"/>
          <a:cs typeface="+mj-cs"/>
        </a:defRPr>
      </a:lvl1pPr>
    </p:titleStyle>
    <p:bodyStyle>
      <a:lvl1pPr marL="228600" indent="-228600" algn="l" defTabSz="914400" rtl="0" eaLnBrk="1" latinLnBrk="0" hangingPunct="1">
        <a:lnSpc>
          <a:spcPct val="90000"/>
        </a:lnSpc>
        <a:spcBef>
          <a:spcPts val="1000"/>
        </a:spcBef>
        <a:buFont typeface="Arial" panose="02080604020202020204" pitchFamily="34" charset="0"/>
        <a:buChar char="•"/>
        <a:defRPr sz="2800" kern="1200">
          <a:solidFill>
            <a:schemeClr val="tx1"/>
          </a:solidFill>
          <a:latin typeface="+mn-lt"/>
          <a:ea typeface="思源黑体 CN Light" panose="020B0400000000000000" pitchFamily="34" charset="-122"/>
          <a:cs typeface="+mn-cs"/>
        </a:defRPr>
      </a:lvl1pPr>
      <a:lvl2pPr marL="685800" indent="-228600" algn="l" defTabSz="914400" rtl="0" eaLnBrk="1" latinLnBrk="0" hangingPunct="1">
        <a:lnSpc>
          <a:spcPct val="90000"/>
        </a:lnSpc>
        <a:spcBef>
          <a:spcPts val="500"/>
        </a:spcBef>
        <a:buFont typeface="Arial" panose="02080604020202020204" pitchFamily="34" charset="0"/>
        <a:buChar char="•"/>
        <a:defRPr sz="2400" kern="1200">
          <a:solidFill>
            <a:schemeClr val="tx1"/>
          </a:solidFill>
          <a:latin typeface="+mn-lt"/>
          <a:ea typeface="思源黑体 CN Light" panose="020B0400000000000000" pitchFamily="34" charset="-122"/>
          <a:cs typeface="+mn-cs"/>
        </a:defRPr>
      </a:lvl2pPr>
      <a:lvl3pPr marL="1143000" indent="-228600" algn="l" defTabSz="914400" rtl="0" eaLnBrk="1" latinLnBrk="0" hangingPunct="1">
        <a:lnSpc>
          <a:spcPct val="90000"/>
        </a:lnSpc>
        <a:spcBef>
          <a:spcPts val="500"/>
        </a:spcBef>
        <a:buFont typeface="Arial" panose="02080604020202020204" pitchFamily="34" charset="0"/>
        <a:buChar char="•"/>
        <a:defRPr sz="2000" kern="1200">
          <a:solidFill>
            <a:schemeClr val="tx1"/>
          </a:solidFill>
          <a:latin typeface="+mn-lt"/>
          <a:ea typeface="思源黑体 CN Light" panose="020B0400000000000000" pitchFamily="34" charset="-122"/>
          <a:cs typeface="+mn-cs"/>
        </a:defRPr>
      </a:lvl3pPr>
      <a:lvl4pPr marL="16002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思源黑体 CN Light" panose="020B0400000000000000" pitchFamily="34" charset="-122"/>
          <a:cs typeface="+mn-cs"/>
        </a:defRPr>
      </a:lvl4pPr>
      <a:lvl5pPr marL="20574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思源黑体 CN Light" panose="020B0400000000000000" pitchFamily="34" charset="-122"/>
          <a:cs typeface="+mn-cs"/>
        </a:defRPr>
      </a:lvl5pPr>
      <a:lvl6pPr marL="25146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tags" Target="../tags/tag25.xml"/><Relationship Id="rId8" Type="http://schemas.openxmlformats.org/officeDocument/2006/relationships/tags" Target="../tags/tag24.xml"/><Relationship Id="rId7" Type="http://schemas.openxmlformats.org/officeDocument/2006/relationships/tags" Target="../tags/tag23.xml"/><Relationship Id="rId6" Type="http://schemas.openxmlformats.org/officeDocument/2006/relationships/tags" Target="../tags/tag22.xml"/><Relationship Id="rId5" Type="http://schemas.microsoft.com/office/2007/relationships/hdphoto" Target="../media/image6.wdp"/><Relationship Id="rId4" Type="http://schemas.openxmlformats.org/officeDocument/2006/relationships/image" Target="../media/image5.jpeg"/><Relationship Id="rId3" Type="http://schemas.openxmlformats.org/officeDocument/2006/relationships/tags" Target="../tags/tag21.xml"/><Relationship Id="rId2" Type="http://schemas.openxmlformats.org/officeDocument/2006/relationships/tags" Target="../tags/tag20.xml"/><Relationship Id="rId18" Type="http://schemas.openxmlformats.org/officeDocument/2006/relationships/notesSlide" Target="../notesSlides/notesSlide1.xml"/><Relationship Id="rId17" Type="http://schemas.openxmlformats.org/officeDocument/2006/relationships/slideLayout" Target="../slideLayouts/slideLayout1.xml"/><Relationship Id="rId16" Type="http://schemas.openxmlformats.org/officeDocument/2006/relationships/tags" Target="../tags/tag32.xml"/><Relationship Id="rId15" Type="http://schemas.openxmlformats.org/officeDocument/2006/relationships/tags" Target="../tags/tag31.xml"/><Relationship Id="rId14" Type="http://schemas.openxmlformats.org/officeDocument/2006/relationships/tags" Target="../tags/tag30.xml"/><Relationship Id="rId13" Type="http://schemas.openxmlformats.org/officeDocument/2006/relationships/tags" Target="../tags/tag29.xml"/><Relationship Id="rId12" Type="http://schemas.openxmlformats.org/officeDocument/2006/relationships/tags" Target="../tags/tag28.xml"/><Relationship Id="rId11" Type="http://schemas.openxmlformats.org/officeDocument/2006/relationships/tags" Target="../tags/tag27.xml"/><Relationship Id="rId10" Type="http://schemas.openxmlformats.org/officeDocument/2006/relationships/tags" Target="../tags/tag26.xml"/><Relationship Id="rId1" Type="http://schemas.openxmlformats.org/officeDocument/2006/relationships/tags" Target="../tags/tag19.xml"/></Relationships>
</file>

<file path=ppt/slides/_rels/slide2.xml.rels><?xml version="1.0" encoding="UTF-8" standalone="yes"?>
<Relationships xmlns="http://schemas.openxmlformats.org/package/2006/relationships"><Relationship Id="rId9" Type="http://schemas.openxmlformats.org/officeDocument/2006/relationships/tags" Target="../tags/tag43.xml"/><Relationship Id="rId8" Type="http://schemas.openxmlformats.org/officeDocument/2006/relationships/tags" Target="../tags/tag42.xml"/><Relationship Id="rId7" Type="http://schemas.openxmlformats.org/officeDocument/2006/relationships/tags" Target="../tags/tag41.xml"/><Relationship Id="rId6" Type="http://schemas.openxmlformats.org/officeDocument/2006/relationships/tags" Target="../tags/tag40.xml"/><Relationship Id="rId5" Type="http://schemas.openxmlformats.org/officeDocument/2006/relationships/tags" Target="../tags/tag39.xml"/><Relationship Id="rId4" Type="http://schemas.openxmlformats.org/officeDocument/2006/relationships/tags" Target="../tags/tag38.xml"/><Relationship Id="rId3" Type="http://schemas.openxmlformats.org/officeDocument/2006/relationships/tags" Target="../tags/tag37.xml"/><Relationship Id="rId25" Type="http://schemas.openxmlformats.org/officeDocument/2006/relationships/notesSlide" Target="../notesSlides/notesSlide2.xml"/><Relationship Id="rId24" Type="http://schemas.openxmlformats.org/officeDocument/2006/relationships/slideLayout" Target="../slideLayouts/slideLayout1.xml"/><Relationship Id="rId23" Type="http://schemas.openxmlformats.org/officeDocument/2006/relationships/tags" Target="../tags/tag55.xml"/><Relationship Id="rId22" Type="http://schemas.openxmlformats.org/officeDocument/2006/relationships/tags" Target="../tags/tag54.xml"/><Relationship Id="rId21" Type="http://schemas.openxmlformats.org/officeDocument/2006/relationships/tags" Target="../tags/tag53.xml"/><Relationship Id="rId20" Type="http://schemas.openxmlformats.org/officeDocument/2006/relationships/tags" Target="../tags/tag52.xml"/><Relationship Id="rId2" Type="http://schemas.openxmlformats.org/officeDocument/2006/relationships/tags" Target="../tags/tag36.xml"/><Relationship Id="rId19" Type="http://schemas.openxmlformats.org/officeDocument/2006/relationships/tags" Target="../tags/tag51.xml"/><Relationship Id="rId18" Type="http://schemas.openxmlformats.org/officeDocument/2006/relationships/image" Target="../media/image8.png"/><Relationship Id="rId17" Type="http://schemas.openxmlformats.org/officeDocument/2006/relationships/image" Target="../media/image7.jpeg"/><Relationship Id="rId16" Type="http://schemas.openxmlformats.org/officeDocument/2006/relationships/tags" Target="../tags/tag50.xml"/><Relationship Id="rId15" Type="http://schemas.openxmlformats.org/officeDocument/2006/relationships/tags" Target="../tags/tag49.xml"/><Relationship Id="rId14" Type="http://schemas.openxmlformats.org/officeDocument/2006/relationships/tags" Target="../tags/tag48.xml"/><Relationship Id="rId13" Type="http://schemas.openxmlformats.org/officeDocument/2006/relationships/tags" Target="../tags/tag47.xml"/><Relationship Id="rId12" Type="http://schemas.openxmlformats.org/officeDocument/2006/relationships/tags" Target="../tags/tag46.xml"/><Relationship Id="rId11" Type="http://schemas.openxmlformats.org/officeDocument/2006/relationships/tags" Target="../tags/tag45.xml"/><Relationship Id="rId10" Type="http://schemas.openxmlformats.org/officeDocument/2006/relationships/tags" Target="../tags/tag44.xml"/><Relationship Id="rId1" Type="http://schemas.openxmlformats.org/officeDocument/2006/relationships/tags" Target="../tags/tag35.xml"/></Relationships>
</file>

<file path=ppt/slides/_rels/slide3.xml.rels><?xml version="1.0" encoding="UTF-8" standalone="yes"?>
<Relationships xmlns="http://schemas.openxmlformats.org/package/2006/relationships"><Relationship Id="rId9" Type="http://schemas.openxmlformats.org/officeDocument/2006/relationships/tags" Target="../tags/tag66.xml"/><Relationship Id="rId8" Type="http://schemas.openxmlformats.org/officeDocument/2006/relationships/tags" Target="../tags/tag65.xml"/><Relationship Id="rId7" Type="http://schemas.openxmlformats.org/officeDocument/2006/relationships/tags" Target="../tags/tag64.xml"/><Relationship Id="rId6" Type="http://schemas.openxmlformats.org/officeDocument/2006/relationships/tags" Target="../tags/tag63.xml"/><Relationship Id="rId5" Type="http://schemas.openxmlformats.org/officeDocument/2006/relationships/tags" Target="../tags/tag62.xml"/><Relationship Id="rId4" Type="http://schemas.openxmlformats.org/officeDocument/2006/relationships/tags" Target="../tags/tag61.xml"/><Relationship Id="rId3" Type="http://schemas.openxmlformats.org/officeDocument/2006/relationships/tags" Target="../tags/tag60.xml"/><Relationship Id="rId26" Type="http://schemas.openxmlformats.org/officeDocument/2006/relationships/slideLayout" Target="../slideLayouts/slideLayout1.xml"/><Relationship Id="rId25" Type="http://schemas.openxmlformats.org/officeDocument/2006/relationships/image" Target="../media/image9.png"/><Relationship Id="rId24" Type="http://schemas.openxmlformats.org/officeDocument/2006/relationships/tags" Target="../tags/tag81.xml"/><Relationship Id="rId23" Type="http://schemas.openxmlformats.org/officeDocument/2006/relationships/tags" Target="../tags/tag80.xml"/><Relationship Id="rId22" Type="http://schemas.openxmlformats.org/officeDocument/2006/relationships/tags" Target="../tags/tag79.xml"/><Relationship Id="rId21" Type="http://schemas.openxmlformats.org/officeDocument/2006/relationships/tags" Target="../tags/tag78.xml"/><Relationship Id="rId20" Type="http://schemas.openxmlformats.org/officeDocument/2006/relationships/tags" Target="../tags/tag77.xml"/><Relationship Id="rId2" Type="http://schemas.openxmlformats.org/officeDocument/2006/relationships/tags" Target="../tags/tag59.xml"/><Relationship Id="rId19" Type="http://schemas.openxmlformats.org/officeDocument/2006/relationships/tags" Target="../tags/tag76.xml"/><Relationship Id="rId18" Type="http://schemas.openxmlformats.org/officeDocument/2006/relationships/tags" Target="../tags/tag75.xml"/><Relationship Id="rId17" Type="http://schemas.openxmlformats.org/officeDocument/2006/relationships/tags" Target="../tags/tag74.xml"/><Relationship Id="rId16" Type="http://schemas.openxmlformats.org/officeDocument/2006/relationships/tags" Target="../tags/tag73.xml"/><Relationship Id="rId15" Type="http://schemas.openxmlformats.org/officeDocument/2006/relationships/tags" Target="../tags/tag72.xml"/><Relationship Id="rId14" Type="http://schemas.openxmlformats.org/officeDocument/2006/relationships/tags" Target="../tags/tag71.xml"/><Relationship Id="rId13" Type="http://schemas.openxmlformats.org/officeDocument/2006/relationships/tags" Target="../tags/tag70.xml"/><Relationship Id="rId12" Type="http://schemas.openxmlformats.org/officeDocument/2006/relationships/tags" Target="../tags/tag69.xml"/><Relationship Id="rId11" Type="http://schemas.openxmlformats.org/officeDocument/2006/relationships/tags" Target="../tags/tag68.xml"/><Relationship Id="rId10" Type="http://schemas.openxmlformats.org/officeDocument/2006/relationships/tags" Target="../tags/tag67.xml"/><Relationship Id="rId1" Type="http://schemas.openxmlformats.org/officeDocument/2006/relationships/tags" Target="../tags/tag58.xml"/></Relationships>
</file>

<file path=ppt/slides/_rels/slide4.xml.rels><?xml version="1.0" encoding="UTF-8" standalone="yes"?>
<Relationships xmlns="http://schemas.openxmlformats.org/package/2006/relationships"><Relationship Id="rId9" Type="http://schemas.openxmlformats.org/officeDocument/2006/relationships/tags" Target="../tags/tag90.xml"/><Relationship Id="rId8" Type="http://schemas.openxmlformats.org/officeDocument/2006/relationships/tags" Target="../tags/tag89.xml"/><Relationship Id="rId7" Type="http://schemas.openxmlformats.org/officeDocument/2006/relationships/tags" Target="../tags/tag88.xml"/><Relationship Id="rId6" Type="http://schemas.openxmlformats.org/officeDocument/2006/relationships/tags" Target="../tags/tag87.xml"/><Relationship Id="rId5" Type="http://schemas.openxmlformats.org/officeDocument/2006/relationships/tags" Target="../tags/tag86.xml"/><Relationship Id="rId41" Type="http://schemas.openxmlformats.org/officeDocument/2006/relationships/slideLayout" Target="../slideLayouts/slideLayout1.xml"/><Relationship Id="rId40" Type="http://schemas.openxmlformats.org/officeDocument/2006/relationships/image" Target="../media/image10.png"/><Relationship Id="rId4" Type="http://schemas.openxmlformats.org/officeDocument/2006/relationships/tags" Target="../tags/tag85.xml"/><Relationship Id="rId39" Type="http://schemas.openxmlformats.org/officeDocument/2006/relationships/tags" Target="../tags/tag120.xml"/><Relationship Id="rId38" Type="http://schemas.openxmlformats.org/officeDocument/2006/relationships/tags" Target="../tags/tag119.xml"/><Relationship Id="rId37" Type="http://schemas.openxmlformats.org/officeDocument/2006/relationships/tags" Target="../tags/tag118.xml"/><Relationship Id="rId36" Type="http://schemas.openxmlformats.org/officeDocument/2006/relationships/tags" Target="../tags/tag117.xml"/><Relationship Id="rId35" Type="http://schemas.openxmlformats.org/officeDocument/2006/relationships/tags" Target="../tags/tag116.xml"/><Relationship Id="rId34" Type="http://schemas.openxmlformats.org/officeDocument/2006/relationships/tags" Target="../tags/tag115.xml"/><Relationship Id="rId33" Type="http://schemas.openxmlformats.org/officeDocument/2006/relationships/tags" Target="../tags/tag114.xml"/><Relationship Id="rId32" Type="http://schemas.openxmlformats.org/officeDocument/2006/relationships/tags" Target="../tags/tag113.xml"/><Relationship Id="rId31" Type="http://schemas.openxmlformats.org/officeDocument/2006/relationships/tags" Target="../tags/tag112.xml"/><Relationship Id="rId30" Type="http://schemas.openxmlformats.org/officeDocument/2006/relationships/tags" Target="../tags/tag111.xml"/><Relationship Id="rId3" Type="http://schemas.openxmlformats.org/officeDocument/2006/relationships/tags" Target="../tags/tag84.xml"/><Relationship Id="rId29" Type="http://schemas.openxmlformats.org/officeDocument/2006/relationships/tags" Target="../tags/tag110.xml"/><Relationship Id="rId28" Type="http://schemas.openxmlformats.org/officeDocument/2006/relationships/tags" Target="../tags/tag109.xml"/><Relationship Id="rId27" Type="http://schemas.openxmlformats.org/officeDocument/2006/relationships/tags" Target="../tags/tag108.xml"/><Relationship Id="rId26" Type="http://schemas.openxmlformats.org/officeDocument/2006/relationships/tags" Target="../tags/tag107.xml"/><Relationship Id="rId25" Type="http://schemas.openxmlformats.org/officeDocument/2006/relationships/tags" Target="../tags/tag106.xml"/><Relationship Id="rId24" Type="http://schemas.openxmlformats.org/officeDocument/2006/relationships/tags" Target="../tags/tag105.xml"/><Relationship Id="rId23" Type="http://schemas.openxmlformats.org/officeDocument/2006/relationships/tags" Target="../tags/tag104.xml"/><Relationship Id="rId22" Type="http://schemas.openxmlformats.org/officeDocument/2006/relationships/tags" Target="../tags/tag103.xml"/><Relationship Id="rId21" Type="http://schemas.openxmlformats.org/officeDocument/2006/relationships/tags" Target="../tags/tag102.xml"/><Relationship Id="rId20" Type="http://schemas.openxmlformats.org/officeDocument/2006/relationships/tags" Target="../tags/tag101.xml"/><Relationship Id="rId2" Type="http://schemas.openxmlformats.org/officeDocument/2006/relationships/tags" Target="../tags/tag83.xml"/><Relationship Id="rId19" Type="http://schemas.openxmlformats.org/officeDocument/2006/relationships/tags" Target="../tags/tag100.xml"/><Relationship Id="rId18" Type="http://schemas.openxmlformats.org/officeDocument/2006/relationships/tags" Target="../tags/tag99.xml"/><Relationship Id="rId17" Type="http://schemas.openxmlformats.org/officeDocument/2006/relationships/tags" Target="../tags/tag98.xml"/><Relationship Id="rId16" Type="http://schemas.openxmlformats.org/officeDocument/2006/relationships/tags" Target="../tags/tag97.xml"/><Relationship Id="rId15" Type="http://schemas.openxmlformats.org/officeDocument/2006/relationships/tags" Target="../tags/tag96.xml"/><Relationship Id="rId14" Type="http://schemas.openxmlformats.org/officeDocument/2006/relationships/tags" Target="../tags/tag95.xml"/><Relationship Id="rId13" Type="http://schemas.openxmlformats.org/officeDocument/2006/relationships/tags" Target="../tags/tag94.xml"/><Relationship Id="rId12" Type="http://schemas.openxmlformats.org/officeDocument/2006/relationships/tags" Target="../tags/tag93.xml"/><Relationship Id="rId11" Type="http://schemas.openxmlformats.org/officeDocument/2006/relationships/tags" Target="../tags/tag92.xml"/><Relationship Id="rId10" Type="http://schemas.openxmlformats.org/officeDocument/2006/relationships/tags" Target="../tags/tag91.xml"/><Relationship Id="rId1" Type="http://schemas.openxmlformats.org/officeDocument/2006/relationships/tags" Target="../tags/tag82.xml"/></Relationships>
</file>

<file path=ppt/slides/_rels/slide5.xml.rels><?xml version="1.0" encoding="UTF-8" standalone="yes"?>
<Relationships xmlns="http://schemas.openxmlformats.org/package/2006/relationships"><Relationship Id="rId9" Type="http://schemas.openxmlformats.org/officeDocument/2006/relationships/tags" Target="../tags/tag129.xml"/><Relationship Id="rId8" Type="http://schemas.openxmlformats.org/officeDocument/2006/relationships/tags" Target="../tags/tag128.xml"/><Relationship Id="rId7" Type="http://schemas.openxmlformats.org/officeDocument/2006/relationships/tags" Target="../tags/tag127.xml"/><Relationship Id="rId6" Type="http://schemas.openxmlformats.org/officeDocument/2006/relationships/tags" Target="../tags/tag126.xml"/><Relationship Id="rId5" Type="http://schemas.openxmlformats.org/officeDocument/2006/relationships/tags" Target="../tags/tag125.xml"/><Relationship Id="rId4" Type="http://schemas.openxmlformats.org/officeDocument/2006/relationships/tags" Target="../tags/tag124.xml"/><Relationship Id="rId32" Type="http://schemas.openxmlformats.org/officeDocument/2006/relationships/slideLayout" Target="../slideLayouts/slideLayout2.xml"/><Relationship Id="rId31" Type="http://schemas.openxmlformats.org/officeDocument/2006/relationships/tags" Target="../tags/tag151.xml"/><Relationship Id="rId30" Type="http://schemas.openxmlformats.org/officeDocument/2006/relationships/tags" Target="../tags/tag150.xml"/><Relationship Id="rId3" Type="http://schemas.openxmlformats.org/officeDocument/2006/relationships/tags" Target="../tags/tag123.xml"/><Relationship Id="rId29" Type="http://schemas.openxmlformats.org/officeDocument/2006/relationships/tags" Target="../tags/tag149.xml"/><Relationship Id="rId28" Type="http://schemas.openxmlformats.org/officeDocument/2006/relationships/tags" Target="../tags/tag148.xml"/><Relationship Id="rId27" Type="http://schemas.openxmlformats.org/officeDocument/2006/relationships/tags" Target="../tags/tag147.xml"/><Relationship Id="rId26" Type="http://schemas.openxmlformats.org/officeDocument/2006/relationships/tags" Target="../tags/tag146.xml"/><Relationship Id="rId25" Type="http://schemas.openxmlformats.org/officeDocument/2006/relationships/tags" Target="../tags/tag145.xml"/><Relationship Id="rId24" Type="http://schemas.openxmlformats.org/officeDocument/2006/relationships/tags" Target="../tags/tag144.xml"/><Relationship Id="rId23" Type="http://schemas.openxmlformats.org/officeDocument/2006/relationships/tags" Target="../tags/tag143.xml"/><Relationship Id="rId22" Type="http://schemas.openxmlformats.org/officeDocument/2006/relationships/tags" Target="../tags/tag142.xml"/><Relationship Id="rId21" Type="http://schemas.openxmlformats.org/officeDocument/2006/relationships/tags" Target="../tags/tag141.xml"/><Relationship Id="rId20" Type="http://schemas.openxmlformats.org/officeDocument/2006/relationships/tags" Target="../tags/tag140.xml"/><Relationship Id="rId2" Type="http://schemas.openxmlformats.org/officeDocument/2006/relationships/tags" Target="../tags/tag122.xml"/><Relationship Id="rId19" Type="http://schemas.openxmlformats.org/officeDocument/2006/relationships/tags" Target="../tags/tag139.xml"/><Relationship Id="rId18" Type="http://schemas.openxmlformats.org/officeDocument/2006/relationships/tags" Target="../tags/tag138.xml"/><Relationship Id="rId17" Type="http://schemas.openxmlformats.org/officeDocument/2006/relationships/tags" Target="../tags/tag137.xml"/><Relationship Id="rId16" Type="http://schemas.openxmlformats.org/officeDocument/2006/relationships/tags" Target="../tags/tag136.xml"/><Relationship Id="rId15" Type="http://schemas.openxmlformats.org/officeDocument/2006/relationships/tags" Target="../tags/tag135.xml"/><Relationship Id="rId14" Type="http://schemas.openxmlformats.org/officeDocument/2006/relationships/tags" Target="../tags/tag134.xml"/><Relationship Id="rId13" Type="http://schemas.openxmlformats.org/officeDocument/2006/relationships/tags" Target="../tags/tag133.xml"/><Relationship Id="rId12" Type="http://schemas.openxmlformats.org/officeDocument/2006/relationships/tags" Target="../tags/tag132.xml"/><Relationship Id="rId11" Type="http://schemas.openxmlformats.org/officeDocument/2006/relationships/tags" Target="../tags/tag131.xml"/><Relationship Id="rId10" Type="http://schemas.openxmlformats.org/officeDocument/2006/relationships/tags" Target="../tags/tag130.xml"/><Relationship Id="rId1" Type="http://schemas.openxmlformats.org/officeDocument/2006/relationships/tags" Target="../tags/tag121.xml"/></Relationships>
</file>

<file path=ppt/slides/_rels/slide6.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153.xml"/><Relationship Id="rId4" Type="http://schemas.openxmlformats.org/officeDocument/2006/relationships/image" Target="../media/image11.png"/><Relationship Id="rId3" Type="http://schemas.openxmlformats.org/officeDocument/2006/relationships/tags" Target="../tags/tag152.xml"/><Relationship Id="rId2" Type="http://schemas.microsoft.com/office/2007/relationships/media" Target="../media/media1.mp4"/><Relationship Id="rId1" Type="http://schemas.openxmlformats.org/officeDocument/2006/relationships/video" Target="../media/media1.mp4"/></Relationships>
</file>

<file path=ppt/slides/_rels/slide7.xml.rels><?xml version="1.0" encoding="UTF-8" standalone="yes"?>
<Relationships xmlns="http://schemas.openxmlformats.org/package/2006/relationships"><Relationship Id="rId9" Type="http://schemas.openxmlformats.org/officeDocument/2006/relationships/tags" Target="../tags/tag162.xml"/><Relationship Id="rId8" Type="http://schemas.openxmlformats.org/officeDocument/2006/relationships/tags" Target="../tags/tag161.xml"/><Relationship Id="rId7" Type="http://schemas.openxmlformats.org/officeDocument/2006/relationships/tags" Target="../tags/tag160.xml"/><Relationship Id="rId6" Type="http://schemas.openxmlformats.org/officeDocument/2006/relationships/tags" Target="../tags/tag159.xml"/><Relationship Id="rId5" Type="http://schemas.openxmlformats.org/officeDocument/2006/relationships/tags" Target="../tags/tag158.xml"/><Relationship Id="rId4" Type="http://schemas.openxmlformats.org/officeDocument/2006/relationships/tags" Target="../tags/tag157.xml"/><Relationship Id="rId3" Type="http://schemas.openxmlformats.org/officeDocument/2006/relationships/tags" Target="../tags/tag156.xml"/><Relationship Id="rId25" Type="http://schemas.openxmlformats.org/officeDocument/2006/relationships/slideLayout" Target="../slideLayouts/slideLayout2.xml"/><Relationship Id="rId24" Type="http://schemas.openxmlformats.org/officeDocument/2006/relationships/tags" Target="../tags/tag177.xml"/><Relationship Id="rId23" Type="http://schemas.openxmlformats.org/officeDocument/2006/relationships/tags" Target="../tags/tag176.xml"/><Relationship Id="rId22" Type="http://schemas.openxmlformats.org/officeDocument/2006/relationships/tags" Target="../tags/tag175.xml"/><Relationship Id="rId21" Type="http://schemas.openxmlformats.org/officeDocument/2006/relationships/tags" Target="../tags/tag174.xml"/><Relationship Id="rId20" Type="http://schemas.openxmlformats.org/officeDocument/2006/relationships/tags" Target="../tags/tag173.xml"/><Relationship Id="rId2" Type="http://schemas.openxmlformats.org/officeDocument/2006/relationships/tags" Target="../tags/tag155.xml"/><Relationship Id="rId19" Type="http://schemas.openxmlformats.org/officeDocument/2006/relationships/tags" Target="../tags/tag172.xml"/><Relationship Id="rId18" Type="http://schemas.openxmlformats.org/officeDocument/2006/relationships/tags" Target="../tags/tag171.xml"/><Relationship Id="rId17" Type="http://schemas.openxmlformats.org/officeDocument/2006/relationships/tags" Target="../tags/tag170.xml"/><Relationship Id="rId16" Type="http://schemas.openxmlformats.org/officeDocument/2006/relationships/tags" Target="../tags/tag169.xml"/><Relationship Id="rId15" Type="http://schemas.openxmlformats.org/officeDocument/2006/relationships/tags" Target="../tags/tag168.xml"/><Relationship Id="rId14" Type="http://schemas.openxmlformats.org/officeDocument/2006/relationships/tags" Target="../tags/tag167.xml"/><Relationship Id="rId13" Type="http://schemas.openxmlformats.org/officeDocument/2006/relationships/tags" Target="../tags/tag166.xml"/><Relationship Id="rId12" Type="http://schemas.openxmlformats.org/officeDocument/2006/relationships/tags" Target="../tags/tag165.xml"/><Relationship Id="rId11" Type="http://schemas.openxmlformats.org/officeDocument/2006/relationships/tags" Target="../tags/tag164.xml"/><Relationship Id="rId10" Type="http://schemas.openxmlformats.org/officeDocument/2006/relationships/tags" Target="../tags/tag163.xml"/><Relationship Id="rId1" Type="http://schemas.openxmlformats.org/officeDocument/2006/relationships/tags" Target="../tags/tag154.xml"/></Relationships>
</file>

<file path=ppt/slides/_rels/slide8.xml.rels><?xml version="1.0" encoding="UTF-8" standalone="yes"?>
<Relationships xmlns="http://schemas.openxmlformats.org/package/2006/relationships"><Relationship Id="rId9" Type="http://schemas.openxmlformats.org/officeDocument/2006/relationships/tags" Target="../tags/tag186.xml"/><Relationship Id="rId8" Type="http://schemas.openxmlformats.org/officeDocument/2006/relationships/tags" Target="../tags/tag185.xml"/><Relationship Id="rId7" Type="http://schemas.openxmlformats.org/officeDocument/2006/relationships/tags" Target="../tags/tag184.xml"/><Relationship Id="rId6" Type="http://schemas.openxmlformats.org/officeDocument/2006/relationships/tags" Target="../tags/tag183.xml"/><Relationship Id="rId5" Type="http://schemas.openxmlformats.org/officeDocument/2006/relationships/tags" Target="../tags/tag182.xml"/><Relationship Id="rId41" Type="http://schemas.openxmlformats.org/officeDocument/2006/relationships/slideLayout" Target="../slideLayouts/slideLayout1.xml"/><Relationship Id="rId40" Type="http://schemas.openxmlformats.org/officeDocument/2006/relationships/image" Target="../media/image10.png"/><Relationship Id="rId4" Type="http://schemas.openxmlformats.org/officeDocument/2006/relationships/tags" Target="../tags/tag181.xml"/><Relationship Id="rId39" Type="http://schemas.openxmlformats.org/officeDocument/2006/relationships/tags" Target="../tags/tag216.xml"/><Relationship Id="rId38" Type="http://schemas.openxmlformats.org/officeDocument/2006/relationships/tags" Target="../tags/tag215.xml"/><Relationship Id="rId37" Type="http://schemas.openxmlformats.org/officeDocument/2006/relationships/tags" Target="../tags/tag214.xml"/><Relationship Id="rId36" Type="http://schemas.openxmlformats.org/officeDocument/2006/relationships/tags" Target="../tags/tag213.xml"/><Relationship Id="rId35" Type="http://schemas.openxmlformats.org/officeDocument/2006/relationships/tags" Target="../tags/tag212.xml"/><Relationship Id="rId34" Type="http://schemas.openxmlformats.org/officeDocument/2006/relationships/tags" Target="../tags/tag211.xml"/><Relationship Id="rId33" Type="http://schemas.openxmlformats.org/officeDocument/2006/relationships/tags" Target="../tags/tag210.xml"/><Relationship Id="rId32" Type="http://schemas.openxmlformats.org/officeDocument/2006/relationships/tags" Target="../tags/tag209.xml"/><Relationship Id="rId31" Type="http://schemas.openxmlformats.org/officeDocument/2006/relationships/tags" Target="../tags/tag208.xml"/><Relationship Id="rId30" Type="http://schemas.openxmlformats.org/officeDocument/2006/relationships/tags" Target="../tags/tag207.xml"/><Relationship Id="rId3" Type="http://schemas.openxmlformats.org/officeDocument/2006/relationships/tags" Target="../tags/tag180.xml"/><Relationship Id="rId29" Type="http://schemas.openxmlformats.org/officeDocument/2006/relationships/tags" Target="../tags/tag206.xml"/><Relationship Id="rId28" Type="http://schemas.openxmlformats.org/officeDocument/2006/relationships/tags" Target="../tags/tag205.xml"/><Relationship Id="rId27" Type="http://schemas.openxmlformats.org/officeDocument/2006/relationships/tags" Target="../tags/tag204.xml"/><Relationship Id="rId26" Type="http://schemas.openxmlformats.org/officeDocument/2006/relationships/tags" Target="../tags/tag203.xml"/><Relationship Id="rId25" Type="http://schemas.openxmlformats.org/officeDocument/2006/relationships/tags" Target="../tags/tag202.xml"/><Relationship Id="rId24" Type="http://schemas.openxmlformats.org/officeDocument/2006/relationships/tags" Target="../tags/tag201.xml"/><Relationship Id="rId23" Type="http://schemas.openxmlformats.org/officeDocument/2006/relationships/tags" Target="../tags/tag200.xml"/><Relationship Id="rId22" Type="http://schemas.openxmlformats.org/officeDocument/2006/relationships/tags" Target="../tags/tag199.xml"/><Relationship Id="rId21" Type="http://schemas.openxmlformats.org/officeDocument/2006/relationships/tags" Target="../tags/tag198.xml"/><Relationship Id="rId20" Type="http://schemas.openxmlformats.org/officeDocument/2006/relationships/tags" Target="../tags/tag197.xml"/><Relationship Id="rId2" Type="http://schemas.openxmlformats.org/officeDocument/2006/relationships/tags" Target="../tags/tag179.xml"/><Relationship Id="rId19" Type="http://schemas.openxmlformats.org/officeDocument/2006/relationships/tags" Target="../tags/tag196.xml"/><Relationship Id="rId18" Type="http://schemas.openxmlformats.org/officeDocument/2006/relationships/tags" Target="../tags/tag195.xml"/><Relationship Id="rId17" Type="http://schemas.openxmlformats.org/officeDocument/2006/relationships/tags" Target="../tags/tag194.xml"/><Relationship Id="rId16" Type="http://schemas.openxmlformats.org/officeDocument/2006/relationships/tags" Target="../tags/tag193.xml"/><Relationship Id="rId15" Type="http://schemas.openxmlformats.org/officeDocument/2006/relationships/tags" Target="../tags/tag192.xml"/><Relationship Id="rId14" Type="http://schemas.openxmlformats.org/officeDocument/2006/relationships/tags" Target="../tags/tag191.xml"/><Relationship Id="rId13" Type="http://schemas.openxmlformats.org/officeDocument/2006/relationships/tags" Target="../tags/tag190.xml"/><Relationship Id="rId12" Type="http://schemas.openxmlformats.org/officeDocument/2006/relationships/tags" Target="../tags/tag189.xml"/><Relationship Id="rId11" Type="http://schemas.openxmlformats.org/officeDocument/2006/relationships/tags" Target="../tags/tag188.xml"/><Relationship Id="rId10" Type="http://schemas.openxmlformats.org/officeDocument/2006/relationships/tags" Target="../tags/tag187.xml"/><Relationship Id="rId1" Type="http://schemas.openxmlformats.org/officeDocument/2006/relationships/tags" Target="../tags/tag178.xml"/></Relationships>
</file>

<file path=ppt/slides/_rels/slide9.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tags" Target="../tags/tag222.xml"/><Relationship Id="rId7" Type="http://schemas.openxmlformats.org/officeDocument/2006/relationships/tags" Target="../tags/tag221.xml"/><Relationship Id="rId6" Type="http://schemas.openxmlformats.org/officeDocument/2006/relationships/tags" Target="../tags/tag220.xml"/><Relationship Id="rId5" Type="http://schemas.openxmlformats.org/officeDocument/2006/relationships/tags" Target="../tags/tag219.xml"/><Relationship Id="rId4" Type="http://schemas.openxmlformats.org/officeDocument/2006/relationships/image" Target="../media/image13.GIF"/><Relationship Id="rId3" Type="http://schemas.openxmlformats.org/officeDocument/2006/relationships/tags" Target="../tags/tag218.xml"/><Relationship Id="rId2" Type="http://schemas.openxmlformats.org/officeDocument/2006/relationships/image" Target="../media/image12.GIF"/><Relationship Id="rId1" Type="http://schemas.openxmlformats.org/officeDocument/2006/relationships/tags" Target="../tags/tag217.xml"/></Relationships>
</file>

<file path=ppt/slides/_rels/slide10.xml.rels><?xml version="1.0" encoding="UTF-8" standalone="yes"?>
<Relationships xmlns="http://schemas.openxmlformats.org/package/2006/relationships"><Relationship Id="rId9" Type="http://schemas.openxmlformats.org/officeDocument/2006/relationships/tags" Target="../tags/tag230.xml"/><Relationship Id="rId8" Type="http://schemas.openxmlformats.org/officeDocument/2006/relationships/tags" Target="../tags/tag229.xml"/><Relationship Id="rId7" Type="http://schemas.openxmlformats.org/officeDocument/2006/relationships/tags" Target="../tags/tag228.xml"/><Relationship Id="rId6" Type="http://schemas.openxmlformats.org/officeDocument/2006/relationships/tags" Target="../tags/tag227.xml"/><Relationship Id="rId5" Type="http://schemas.openxmlformats.org/officeDocument/2006/relationships/tags" Target="../tags/tag226.xml"/><Relationship Id="rId42" Type="http://schemas.openxmlformats.org/officeDocument/2006/relationships/slideLayout" Target="../slideLayouts/slideLayout1.xml"/><Relationship Id="rId41" Type="http://schemas.openxmlformats.org/officeDocument/2006/relationships/tags" Target="../tags/tag261.xml"/><Relationship Id="rId40" Type="http://schemas.openxmlformats.org/officeDocument/2006/relationships/tags" Target="../tags/tag260.xml"/><Relationship Id="rId4" Type="http://schemas.openxmlformats.org/officeDocument/2006/relationships/tags" Target="../tags/tag225.xml"/><Relationship Id="rId39" Type="http://schemas.openxmlformats.org/officeDocument/2006/relationships/tags" Target="../tags/tag259.xml"/><Relationship Id="rId38" Type="http://schemas.openxmlformats.org/officeDocument/2006/relationships/tags" Target="../tags/tag258.xml"/><Relationship Id="rId37" Type="http://schemas.openxmlformats.org/officeDocument/2006/relationships/tags" Target="../tags/tag257.xml"/><Relationship Id="rId36" Type="http://schemas.openxmlformats.org/officeDocument/2006/relationships/tags" Target="../tags/tag256.xml"/><Relationship Id="rId35" Type="http://schemas.openxmlformats.org/officeDocument/2006/relationships/tags" Target="../tags/tag255.xml"/><Relationship Id="rId34" Type="http://schemas.openxmlformats.org/officeDocument/2006/relationships/tags" Target="../tags/tag254.xml"/><Relationship Id="rId33" Type="http://schemas.openxmlformats.org/officeDocument/2006/relationships/tags" Target="../tags/tag253.xml"/><Relationship Id="rId32" Type="http://schemas.openxmlformats.org/officeDocument/2006/relationships/tags" Target="../tags/tag252.xml"/><Relationship Id="rId31" Type="http://schemas.openxmlformats.org/officeDocument/2006/relationships/tags" Target="../tags/tag251.xml"/><Relationship Id="rId30" Type="http://schemas.openxmlformats.org/officeDocument/2006/relationships/tags" Target="../tags/tag250.xml"/><Relationship Id="rId3" Type="http://schemas.openxmlformats.org/officeDocument/2006/relationships/image" Target="../media/image14.png"/><Relationship Id="rId29" Type="http://schemas.openxmlformats.org/officeDocument/2006/relationships/tags" Target="../tags/tag249.xml"/><Relationship Id="rId28" Type="http://schemas.openxmlformats.org/officeDocument/2006/relationships/tags" Target="../tags/tag248.xml"/><Relationship Id="rId27" Type="http://schemas.openxmlformats.org/officeDocument/2006/relationships/tags" Target="../tags/tag247.xml"/><Relationship Id="rId26" Type="http://schemas.openxmlformats.org/officeDocument/2006/relationships/tags" Target="../tags/tag246.xml"/><Relationship Id="rId25" Type="http://schemas.openxmlformats.org/officeDocument/2006/relationships/tags" Target="../tags/tag245.xml"/><Relationship Id="rId24" Type="http://schemas.openxmlformats.org/officeDocument/2006/relationships/tags" Target="../tags/tag244.xml"/><Relationship Id="rId23" Type="http://schemas.openxmlformats.org/officeDocument/2006/relationships/tags" Target="../tags/tag243.xml"/><Relationship Id="rId22" Type="http://schemas.openxmlformats.org/officeDocument/2006/relationships/tags" Target="../tags/tag242.xml"/><Relationship Id="rId21" Type="http://schemas.openxmlformats.org/officeDocument/2006/relationships/image" Target="../media/image15.png"/><Relationship Id="rId20" Type="http://schemas.openxmlformats.org/officeDocument/2006/relationships/tags" Target="../tags/tag241.xml"/><Relationship Id="rId2" Type="http://schemas.openxmlformats.org/officeDocument/2006/relationships/tags" Target="../tags/tag224.xml"/><Relationship Id="rId19" Type="http://schemas.openxmlformats.org/officeDocument/2006/relationships/tags" Target="../tags/tag240.xml"/><Relationship Id="rId18" Type="http://schemas.openxmlformats.org/officeDocument/2006/relationships/tags" Target="../tags/tag239.xml"/><Relationship Id="rId17" Type="http://schemas.openxmlformats.org/officeDocument/2006/relationships/tags" Target="../tags/tag238.xml"/><Relationship Id="rId16" Type="http://schemas.openxmlformats.org/officeDocument/2006/relationships/tags" Target="../tags/tag237.xml"/><Relationship Id="rId15" Type="http://schemas.openxmlformats.org/officeDocument/2006/relationships/tags" Target="../tags/tag236.xml"/><Relationship Id="rId14" Type="http://schemas.openxmlformats.org/officeDocument/2006/relationships/tags" Target="../tags/tag235.xml"/><Relationship Id="rId13" Type="http://schemas.openxmlformats.org/officeDocument/2006/relationships/tags" Target="../tags/tag234.xml"/><Relationship Id="rId12" Type="http://schemas.openxmlformats.org/officeDocument/2006/relationships/tags" Target="../tags/tag233.xml"/><Relationship Id="rId11" Type="http://schemas.openxmlformats.org/officeDocument/2006/relationships/tags" Target="../tags/tag232.xml"/><Relationship Id="rId10" Type="http://schemas.openxmlformats.org/officeDocument/2006/relationships/tags" Target="../tags/tag231.xml"/><Relationship Id="rId1" Type="http://schemas.openxmlformats.org/officeDocument/2006/relationships/tags" Target="../tags/tag223.xml"/></Relationships>
</file>

<file path=ppt/slides/_rels/slide11.xml.rels><?xml version="1.0" encoding="UTF-8" standalone="yes"?>
<Relationships xmlns="http://schemas.openxmlformats.org/package/2006/relationships"><Relationship Id="rId9" Type="http://schemas.openxmlformats.org/officeDocument/2006/relationships/tags" Target="../tags/tag270.xml"/><Relationship Id="rId8" Type="http://schemas.openxmlformats.org/officeDocument/2006/relationships/tags" Target="../tags/tag269.xml"/><Relationship Id="rId7" Type="http://schemas.openxmlformats.org/officeDocument/2006/relationships/tags" Target="../tags/tag268.xml"/><Relationship Id="rId6" Type="http://schemas.openxmlformats.org/officeDocument/2006/relationships/tags" Target="../tags/tag267.xml"/><Relationship Id="rId5" Type="http://schemas.openxmlformats.org/officeDocument/2006/relationships/tags" Target="../tags/tag266.xml"/><Relationship Id="rId4" Type="http://schemas.openxmlformats.org/officeDocument/2006/relationships/tags" Target="../tags/tag265.xml"/><Relationship Id="rId3" Type="http://schemas.openxmlformats.org/officeDocument/2006/relationships/tags" Target="../tags/tag264.xml"/><Relationship Id="rId2" Type="http://schemas.openxmlformats.org/officeDocument/2006/relationships/tags" Target="../tags/tag263.xml"/><Relationship Id="rId12" Type="http://schemas.openxmlformats.org/officeDocument/2006/relationships/slideLayout" Target="../slideLayouts/slideLayout4.xml"/><Relationship Id="rId11" Type="http://schemas.openxmlformats.org/officeDocument/2006/relationships/tags" Target="../tags/tag272.xml"/><Relationship Id="rId10" Type="http://schemas.openxmlformats.org/officeDocument/2006/relationships/tags" Target="../tags/tag271.xml"/><Relationship Id="rId1" Type="http://schemas.openxmlformats.org/officeDocument/2006/relationships/tags" Target="../tags/tag262.xml"/></Relationships>
</file>

<file path=ppt/slides/_rels/slide12.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276.xml"/><Relationship Id="rId4" Type="http://schemas.openxmlformats.org/officeDocument/2006/relationships/tags" Target="../tags/tag275.xml"/><Relationship Id="rId3" Type="http://schemas.openxmlformats.org/officeDocument/2006/relationships/image" Target="../media/image16.png"/><Relationship Id="rId2" Type="http://schemas.openxmlformats.org/officeDocument/2006/relationships/tags" Target="../tags/tag274.xml"/><Relationship Id="rId1" Type="http://schemas.openxmlformats.org/officeDocument/2006/relationships/tags" Target="../tags/tag273.xml"/></Relationships>
</file>

<file path=ppt/slides/_rels/slide13.xml.rels><?xml version="1.0" encoding="UTF-8" standalone="yes"?>
<Relationships xmlns="http://schemas.openxmlformats.org/package/2006/relationships"><Relationship Id="rId9" Type="http://schemas.openxmlformats.org/officeDocument/2006/relationships/tags" Target="../tags/tag285.xml"/><Relationship Id="rId8" Type="http://schemas.openxmlformats.org/officeDocument/2006/relationships/tags" Target="../tags/tag284.xml"/><Relationship Id="rId7" Type="http://schemas.openxmlformats.org/officeDocument/2006/relationships/tags" Target="../tags/tag283.xml"/><Relationship Id="rId6" Type="http://schemas.openxmlformats.org/officeDocument/2006/relationships/tags" Target="../tags/tag282.xml"/><Relationship Id="rId5" Type="http://schemas.openxmlformats.org/officeDocument/2006/relationships/tags" Target="../tags/tag281.xml"/><Relationship Id="rId41" Type="http://schemas.openxmlformats.org/officeDocument/2006/relationships/slideLayout" Target="../slideLayouts/slideLayout1.xml"/><Relationship Id="rId40" Type="http://schemas.openxmlformats.org/officeDocument/2006/relationships/image" Target="../media/image10.png"/><Relationship Id="rId4" Type="http://schemas.openxmlformats.org/officeDocument/2006/relationships/tags" Target="../tags/tag280.xml"/><Relationship Id="rId39" Type="http://schemas.openxmlformats.org/officeDocument/2006/relationships/tags" Target="../tags/tag315.xml"/><Relationship Id="rId38" Type="http://schemas.openxmlformats.org/officeDocument/2006/relationships/tags" Target="../tags/tag314.xml"/><Relationship Id="rId37" Type="http://schemas.openxmlformats.org/officeDocument/2006/relationships/tags" Target="../tags/tag313.xml"/><Relationship Id="rId36" Type="http://schemas.openxmlformats.org/officeDocument/2006/relationships/tags" Target="../tags/tag312.xml"/><Relationship Id="rId35" Type="http://schemas.openxmlformats.org/officeDocument/2006/relationships/tags" Target="../tags/tag311.xml"/><Relationship Id="rId34" Type="http://schemas.openxmlformats.org/officeDocument/2006/relationships/tags" Target="../tags/tag310.xml"/><Relationship Id="rId33" Type="http://schemas.openxmlformats.org/officeDocument/2006/relationships/tags" Target="../tags/tag309.xml"/><Relationship Id="rId32" Type="http://schemas.openxmlformats.org/officeDocument/2006/relationships/tags" Target="../tags/tag308.xml"/><Relationship Id="rId31" Type="http://schemas.openxmlformats.org/officeDocument/2006/relationships/tags" Target="../tags/tag307.xml"/><Relationship Id="rId30" Type="http://schemas.openxmlformats.org/officeDocument/2006/relationships/tags" Target="../tags/tag306.xml"/><Relationship Id="rId3" Type="http://schemas.openxmlformats.org/officeDocument/2006/relationships/tags" Target="../tags/tag279.xml"/><Relationship Id="rId29" Type="http://schemas.openxmlformats.org/officeDocument/2006/relationships/tags" Target="../tags/tag305.xml"/><Relationship Id="rId28" Type="http://schemas.openxmlformats.org/officeDocument/2006/relationships/tags" Target="../tags/tag304.xml"/><Relationship Id="rId27" Type="http://schemas.openxmlformats.org/officeDocument/2006/relationships/tags" Target="../tags/tag303.xml"/><Relationship Id="rId26" Type="http://schemas.openxmlformats.org/officeDocument/2006/relationships/tags" Target="../tags/tag302.xml"/><Relationship Id="rId25" Type="http://schemas.openxmlformats.org/officeDocument/2006/relationships/tags" Target="../tags/tag301.xml"/><Relationship Id="rId24" Type="http://schemas.openxmlformats.org/officeDocument/2006/relationships/tags" Target="../tags/tag300.xml"/><Relationship Id="rId23" Type="http://schemas.openxmlformats.org/officeDocument/2006/relationships/tags" Target="../tags/tag299.xml"/><Relationship Id="rId22" Type="http://schemas.openxmlformats.org/officeDocument/2006/relationships/tags" Target="../tags/tag298.xml"/><Relationship Id="rId21" Type="http://schemas.openxmlformats.org/officeDocument/2006/relationships/tags" Target="../tags/tag297.xml"/><Relationship Id="rId20" Type="http://schemas.openxmlformats.org/officeDocument/2006/relationships/tags" Target="../tags/tag296.xml"/><Relationship Id="rId2" Type="http://schemas.openxmlformats.org/officeDocument/2006/relationships/tags" Target="../tags/tag278.xml"/><Relationship Id="rId19" Type="http://schemas.openxmlformats.org/officeDocument/2006/relationships/tags" Target="../tags/tag295.xml"/><Relationship Id="rId18" Type="http://schemas.openxmlformats.org/officeDocument/2006/relationships/tags" Target="../tags/tag294.xml"/><Relationship Id="rId17" Type="http://schemas.openxmlformats.org/officeDocument/2006/relationships/tags" Target="../tags/tag293.xml"/><Relationship Id="rId16" Type="http://schemas.openxmlformats.org/officeDocument/2006/relationships/tags" Target="../tags/tag292.xml"/><Relationship Id="rId15" Type="http://schemas.openxmlformats.org/officeDocument/2006/relationships/tags" Target="../tags/tag291.xml"/><Relationship Id="rId14" Type="http://schemas.openxmlformats.org/officeDocument/2006/relationships/tags" Target="../tags/tag290.xml"/><Relationship Id="rId13" Type="http://schemas.openxmlformats.org/officeDocument/2006/relationships/tags" Target="../tags/tag289.xml"/><Relationship Id="rId12" Type="http://schemas.openxmlformats.org/officeDocument/2006/relationships/tags" Target="../tags/tag288.xml"/><Relationship Id="rId11" Type="http://schemas.openxmlformats.org/officeDocument/2006/relationships/tags" Target="../tags/tag287.xml"/><Relationship Id="rId10" Type="http://schemas.openxmlformats.org/officeDocument/2006/relationships/tags" Target="../tags/tag286.xml"/><Relationship Id="rId1" Type="http://schemas.openxmlformats.org/officeDocument/2006/relationships/tags" Target="../tags/tag277.xml"/></Relationships>
</file>

<file path=ppt/slides/_rels/slide14.xml.rels><?xml version="1.0" encoding="UTF-8" standalone="yes"?>
<Relationships xmlns="http://schemas.openxmlformats.org/package/2006/relationships"><Relationship Id="rId9" Type="http://schemas.openxmlformats.org/officeDocument/2006/relationships/tags" Target="../tags/tag323.xml"/><Relationship Id="rId8" Type="http://schemas.openxmlformats.org/officeDocument/2006/relationships/tags" Target="../tags/tag322.xml"/><Relationship Id="rId7" Type="http://schemas.openxmlformats.org/officeDocument/2006/relationships/tags" Target="../tags/tag321.xml"/><Relationship Id="rId6" Type="http://schemas.openxmlformats.org/officeDocument/2006/relationships/tags" Target="../tags/tag320.xml"/><Relationship Id="rId5" Type="http://schemas.openxmlformats.org/officeDocument/2006/relationships/tags" Target="../tags/tag319.xml"/><Relationship Id="rId43" Type="http://schemas.openxmlformats.org/officeDocument/2006/relationships/slideLayout" Target="../slideLayouts/slideLayout1.xml"/><Relationship Id="rId42" Type="http://schemas.openxmlformats.org/officeDocument/2006/relationships/tags" Target="../tags/tag355.xml"/><Relationship Id="rId41" Type="http://schemas.openxmlformats.org/officeDocument/2006/relationships/tags" Target="../tags/tag354.xml"/><Relationship Id="rId40" Type="http://schemas.openxmlformats.org/officeDocument/2006/relationships/tags" Target="../tags/tag353.xml"/><Relationship Id="rId4" Type="http://schemas.openxmlformats.org/officeDocument/2006/relationships/tags" Target="../tags/tag318.xml"/><Relationship Id="rId39" Type="http://schemas.openxmlformats.org/officeDocument/2006/relationships/tags" Target="../tags/tag352.xml"/><Relationship Id="rId38" Type="http://schemas.openxmlformats.org/officeDocument/2006/relationships/tags" Target="../tags/tag351.xml"/><Relationship Id="rId37" Type="http://schemas.openxmlformats.org/officeDocument/2006/relationships/tags" Target="../tags/tag350.xml"/><Relationship Id="rId36" Type="http://schemas.openxmlformats.org/officeDocument/2006/relationships/tags" Target="../tags/tag349.xml"/><Relationship Id="rId35" Type="http://schemas.openxmlformats.org/officeDocument/2006/relationships/tags" Target="../tags/tag348.xml"/><Relationship Id="rId34" Type="http://schemas.openxmlformats.org/officeDocument/2006/relationships/tags" Target="../tags/tag347.xml"/><Relationship Id="rId33" Type="http://schemas.openxmlformats.org/officeDocument/2006/relationships/tags" Target="../tags/tag346.xml"/><Relationship Id="rId32" Type="http://schemas.openxmlformats.org/officeDocument/2006/relationships/tags" Target="../tags/tag345.xml"/><Relationship Id="rId31" Type="http://schemas.openxmlformats.org/officeDocument/2006/relationships/tags" Target="../tags/tag344.xml"/><Relationship Id="rId30" Type="http://schemas.openxmlformats.org/officeDocument/2006/relationships/tags" Target="../tags/tag343.xml"/><Relationship Id="rId3" Type="http://schemas.openxmlformats.org/officeDocument/2006/relationships/image" Target="../media/image14.png"/><Relationship Id="rId29" Type="http://schemas.openxmlformats.org/officeDocument/2006/relationships/tags" Target="../tags/tag342.xml"/><Relationship Id="rId28" Type="http://schemas.openxmlformats.org/officeDocument/2006/relationships/tags" Target="../tags/tag341.xml"/><Relationship Id="rId27" Type="http://schemas.openxmlformats.org/officeDocument/2006/relationships/tags" Target="../tags/tag340.xml"/><Relationship Id="rId26" Type="http://schemas.openxmlformats.org/officeDocument/2006/relationships/tags" Target="../tags/tag339.xml"/><Relationship Id="rId25" Type="http://schemas.openxmlformats.org/officeDocument/2006/relationships/tags" Target="../tags/tag338.xml"/><Relationship Id="rId24" Type="http://schemas.openxmlformats.org/officeDocument/2006/relationships/tags" Target="../tags/tag337.xml"/><Relationship Id="rId23" Type="http://schemas.openxmlformats.org/officeDocument/2006/relationships/tags" Target="../tags/tag336.xml"/><Relationship Id="rId22" Type="http://schemas.openxmlformats.org/officeDocument/2006/relationships/tags" Target="../tags/tag335.xml"/><Relationship Id="rId21" Type="http://schemas.openxmlformats.org/officeDocument/2006/relationships/image" Target="../media/image15.png"/><Relationship Id="rId20" Type="http://schemas.openxmlformats.org/officeDocument/2006/relationships/tags" Target="../tags/tag334.xml"/><Relationship Id="rId2" Type="http://schemas.openxmlformats.org/officeDocument/2006/relationships/tags" Target="../tags/tag317.xml"/><Relationship Id="rId19" Type="http://schemas.openxmlformats.org/officeDocument/2006/relationships/tags" Target="../tags/tag333.xml"/><Relationship Id="rId18" Type="http://schemas.openxmlformats.org/officeDocument/2006/relationships/tags" Target="../tags/tag332.xml"/><Relationship Id="rId17" Type="http://schemas.openxmlformats.org/officeDocument/2006/relationships/tags" Target="../tags/tag331.xml"/><Relationship Id="rId16" Type="http://schemas.openxmlformats.org/officeDocument/2006/relationships/tags" Target="../tags/tag330.xml"/><Relationship Id="rId15" Type="http://schemas.openxmlformats.org/officeDocument/2006/relationships/tags" Target="../tags/tag329.xml"/><Relationship Id="rId14" Type="http://schemas.openxmlformats.org/officeDocument/2006/relationships/tags" Target="../tags/tag328.xml"/><Relationship Id="rId13" Type="http://schemas.openxmlformats.org/officeDocument/2006/relationships/tags" Target="../tags/tag327.xml"/><Relationship Id="rId12" Type="http://schemas.openxmlformats.org/officeDocument/2006/relationships/tags" Target="../tags/tag326.xml"/><Relationship Id="rId11" Type="http://schemas.openxmlformats.org/officeDocument/2006/relationships/tags" Target="../tags/tag325.xml"/><Relationship Id="rId10" Type="http://schemas.openxmlformats.org/officeDocument/2006/relationships/tags" Target="../tags/tag324.xml"/><Relationship Id="rId1" Type="http://schemas.openxmlformats.org/officeDocument/2006/relationships/tags" Target="../tags/tag316.xml"/></Relationships>
</file>

<file path=ppt/slides/_rels/slide15.xml.rels><?xml version="1.0" encoding="UTF-8" standalone="yes"?>
<Relationships xmlns="http://schemas.openxmlformats.org/package/2006/relationships"><Relationship Id="rId9" Type="http://schemas.openxmlformats.org/officeDocument/2006/relationships/tags" Target="../tags/tag360.xml"/><Relationship Id="rId8" Type="http://schemas.openxmlformats.org/officeDocument/2006/relationships/tags" Target="../tags/tag359.xml"/><Relationship Id="rId7" Type="http://schemas.openxmlformats.org/officeDocument/2006/relationships/image" Target="../media/image18.emf"/><Relationship Id="rId6" Type="http://schemas.openxmlformats.org/officeDocument/2006/relationships/oleObject" Target="../embeddings/oleObject2.bin"/><Relationship Id="rId5" Type="http://schemas.openxmlformats.org/officeDocument/2006/relationships/tags" Target="../tags/tag358.xml"/><Relationship Id="rId4" Type="http://schemas.openxmlformats.org/officeDocument/2006/relationships/image" Target="../media/image17.emf"/><Relationship Id="rId30" Type="http://schemas.openxmlformats.org/officeDocument/2006/relationships/vmlDrawing" Target="../drawings/vmlDrawing1.vml"/><Relationship Id="rId3" Type="http://schemas.openxmlformats.org/officeDocument/2006/relationships/oleObject" Target="../embeddings/oleObject1.bin"/><Relationship Id="rId29" Type="http://schemas.openxmlformats.org/officeDocument/2006/relationships/slideLayout" Target="../slideLayouts/slideLayout2.xml"/><Relationship Id="rId28" Type="http://schemas.openxmlformats.org/officeDocument/2006/relationships/tags" Target="../tags/tag368.xml"/><Relationship Id="rId27" Type="http://schemas.openxmlformats.org/officeDocument/2006/relationships/image" Target="../media/image24.png"/><Relationship Id="rId26" Type="http://schemas.openxmlformats.org/officeDocument/2006/relationships/tags" Target="../tags/tag367.xml"/><Relationship Id="rId25" Type="http://schemas.openxmlformats.org/officeDocument/2006/relationships/tags" Target="../tags/tag366.xml"/><Relationship Id="rId24" Type="http://schemas.openxmlformats.org/officeDocument/2006/relationships/tags" Target="../tags/tag365.xml"/><Relationship Id="rId23" Type="http://schemas.openxmlformats.org/officeDocument/2006/relationships/image" Target="../media/image23.emf"/><Relationship Id="rId22" Type="http://schemas.openxmlformats.org/officeDocument/2006/relationships/oleObject" Target="../embeddings/oleObject7.bin"/><Relationship Id="rId21" Type="http://schemas.openxmlformats.org/officeDocument/2006/relationships/tags" Target="../tags/tag364.xml"/><Relationship Id="rId20" Type="http://schemas.openxmlformats.org/officeDocument/2006/relationships/image" Target="../media/image22.emf"/><Relationship Id="rId2" Type="http://schemas.openxmlformats.org/officeDocument/2006/relationships/tags" Target="../tags/tag357.xml"/><Relationship Id="rId19" Type="http://schemas.openxmlformats.org/officeDocument/2006/relationships/oleObject" Target="../embeddings/oleObject6.bin"/><Relationship Id="rId18" Type="http://schemas.openxmlformats.org/officeDocument/2006/relationships/tags" Target="../tags/tag363.xml"/><Relationship Id="rId17" Type="http://schemas.openxmlformats.org/officeDocument/2006/relationships/image" Target="../media/image21.emf"/><Relationship Id="rId16" Type="http://schemas.openxmlformats.org/officeDocument/2006/relationships/oleObject" Target="../embeddings/oleObject5.bin"/><Relationship Id="rId15" Type="http://schemas.openxmlformats.org/officeDocument/2006/relationships/tags" Target="../tags/tag362.xml"/><Relationship Id="rId14" Type="http://schemas.openxmlformats.org/officeDocument/2006/relationships/image" Target="../media/image20.emf"/><Relationship Id="rId13" Type="http://schemas.openxmlformats.org/officeDocument/2006/relationships/oleObject" Target="../embeddings/oleObject4.bin"/><Relationship Id="rId12" Type="http://schemas.openxmlformats.org/officeDocument/2006/relationships/tags" Target="../tags/tag361.xml"/><Relationship Id="rId11" Type="http://schemas.openxmlformats.org/officeDocument/2006/relationships/image" Target="../media/image19.emf"/><Relationship Id="rId10" Type="http://schemas.openxmlformats.org/officeDocument/2006/relationships/oleObject" Target="../embeddings/oleObject3.bin"/><Relationship Id="rId1" Type="http://schemas.openxmlformats.org/officeDocument/2006/relationships/tags" Target="../tags/tag356.xml"/></Relationships>
</file>

<file path=ppt/slides/_rels/slide16.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371.xml"/><Relationship Id="rId3" Type="http://schemas.openxmlformats.org/officeDocument/2006/relationships/image" Target="../media/image24.png"/><Relationship Id="rId2" Type="http://schemas.openxmlformats.org/officeDocument/2006/relationships/tags" Target="../tags/tag370.xml"/><Relationship Id="rId1" Type="http://schemas.openxmlformats.org/officeDocument/2006/relationships/tags" Target="../tags/tag369.xml"/></Relationships>
</file>

<file path=ppt/slides/_rels/slide17.xml.rels><?xml version="1.0" encoding="UTF-8" standalone="yes"?>
<Relationships xmlns="http://schemas.openxmlformats.org/package/2006/relationships"><Relationship Id="rId9" Type="http://schemas.openxmlformats.org/officeDocument/2006/relationships/oleObject" Target="../embeddings/oleObject9.bin"/><Relationship Id="rId8" Type="http://schemas.openxmlformats.org/officeDocument/2006/relationships/tags" Target="../tags/tag376.xml"/><Relationship Id="rId7" Type="http://schemas.openxmlformats.org/officeDocument/2006/relationships/image" Target="../media/image17.emf"/><Relationship Id="rId6" Type="http://schemas.openxmlformats.org/officeDocument/2006/relationships/oleObject" Target="../embeddings/oleObject8.bin"/><Relationship Id="rId5" Type="http://schemas.openxmlformats.org/officeDocument/2006/relationships/tags" Target="../tags/tag375.xml"/><Relationship Id="rId4" Type="http://schemas.openxmlformats.org/officeDocument/2006/relationships/tags" Target="../tags/tag374.xml"/><Relationship Id="rId3" Type="http://schemas.openxmlformats.org/officeDocument/2006/relationships/image" Target="../media/image25.png"/><Relationship Id="rId2" Type="http://schemas.openxmlformats.org/officeDocument/2006/relationships/tags" Target="../tags/tag373.xml"/><Relationship Id="rId19" Type="http://schemas.openxmlformats.org/officeDocument/2006/relationships/vmlDrawing" Target="../drawings/vmlDrawing2.vml"/><Relationship Id="rId18" Type="http://schemas.openxmlformats.org/officeDocument/2006/relationships/slideLayout" Target="../slideLayouts/slideLayout2.xml"/><Relationship Id="rId17" Type="http://schemas.openxmlformats.org/officeDocument/2006/relationships/tags" Target="../tags/tag383.xml"/><Relationship Id="rId16" Type="http://schemas.openxmlformats.org/officeDocument/2006/relationships/tags" Target="../tags/tag382.xml"/><Relationship Id="rId15" Type="http://schemas.openxmlformats.org/officeDocument/2006/relationships/tags" Target="../tags/tag381.xml"/><Relationship Id="rId14" Type="http://schemas.openxmlformats.org/officeDocument/2006/relationships/tags" Target="../tags/tag380.xml"/><Relationship Id="rId13" Type="http://schemas.openxmlformats.org/officeDocument/2006/relationships/tags" Target="../tags/tag379.xml"/><Relationship Id="rId12" Type="http://schemas.openxmlformats.org/officeDocument/2006/relationships/tags" Target="../tags/tag378.xml"/><Relationship Id="rId11" Type="http://schemas.openxmlformats.org/officeDocument/2006/relationships/tags" Target="../tags/tag377.xml"/><Relationship Id="rId10" Type="http://schemas.openxmlformats.org/officeDocument/2006/relationships/image" Target="../media/image18.emf"/><Relationship Id="rId1" Type="http://schemas.openxmlformats.org/officeDocument/2006/relationships/tags" Target="../tags/tag372.xml"/></Relationships>
</file>

<file path=ppt/slides/_rels/slide18.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387.xml"/><Relationship Id="rId3" Type="http://schemas.openxmlformats.org/officeDocument/2006/relationships/tags" Target="../tags/tag386.xml"/><Relationship Id="rId2" Type="http://schemas.openxmlformats.org/officeDocument/2006/relationships/tags" Target="../tags/tag385.xml"/><Relationship Id="rId1" Type="http://schemas.openxmlformats.org/officeDocument/2006/relationships/tags" Target="../tags/tag384.xml"/></Relationships>
</file>

<file path=ppt/slides/_rels/slide19.xml.rels><?xml version="1.0" encoding="UTF-8" standalone="yes"?>
<Relationships xmlns="http://schemas.openxmlformats.org/package/2006/relationships"><Relationship Id="rId9" Type="http://schemas.openxmlformats.org/officeDocument/2006/relationships/slideLayout" Target="../slideLayouts/slideLayout3.xml"/><Relationship Id="rId8" Type="http://schemas.openxmlformats.org/officeDocument/2006/relationships/tags" Target="../tags/tag393.xml"/><Relationship Id="rId7" Type="http://schemas.openxmlformats.org/officeDocument/2006/relationships/image" Target="../media/image27.png"/><Relationship Id="rId6" Type="http://schemas.openxmlformats.org/officeDocument/2006/relationships/tags" Target="../tags/tag392.xml"/><Relationship Id="rId5" Type="http://schemas.openxmlformats.org/officeDocument/2006/relationships/tags" Target="../tags/tag391.xml"/><Relationship Id="rId4" Type="http://schemas.openxmlformats.org/officeDocument/2006/relationships/image" Target="../media/image26.png"/><Relationship Id="rId3" Type="http://schemas.openxmlformats.org/officeDocument/2006/relationships/tags" Target="../tags/tag390.xml"/><Relationship Id="rId2" Type="http://schemas.openxmlformats.org/officeDocument/2006/relationships/tags" Target="../tags/tag389.xml"/><Relationship Id="rId1" Type="http://schemas.openxmlformats.org/officeDocument/2006/relationships/tags" Target="../tags/tag388.xml"/></Relationships>
</file>

<file path=ppt/slides/_rels/slide20.xml.rels><?xml version="1.0" encoding="UTF-8" standalone="yes"?>
<Relationships xmlns="http://schemas.openxmlformats.org/package/2006/relationships"><Relationship Id="rId9" Type="http://schemas.openxmlformats.org/officeDocument/2006/relationships/image" Target="../media/image29.emf"/><Relationship Id="rId8" Type="http://schemas.openxmlformats.org/officeDocument/2006/relationships/oleObject" Target="../embeddings/oleObject11.bin"/><Relationship Id="rId7" Type="http://schemas.openxmlformats.org/officeDocument/2006/relationships/tags" Target="../tags/tag398.xml"/><Relationship Id="rId6" Type="http://schemas.openxmlformats.org/officeDocument/2006/relationships/image" Target="../media/image28.emf"/><Relationship Id="rId54" Type="http://schemas.openxmlformats.org/officeDocument/2006/relationships/vmlDrawing" Target="../drawings/vmlDrawing3.vml"/><Relationship Id="rId53" Type="http://schemas.openxmlformats.org/officeDocument/2006/relationships/slideLayout" Target="../slideLayouts/slideLayout2.xml"/><Relationship Id="rId52" Type="http://schemas.openxmlformats.org/officeDocument/2006/relationships/tags" Target="../tags/tag437.xml"/><Relationship Id="rId51" Type="http://schemas.openxmlformats.org/officeDocument/2006/relationships/tags" Target="../tags/tag436.xml"/><Relationship Id="rId50" Type="http://schemas.openxmlformats.org/officeDocument/2006/relationships/tags" Target="../tags/tag435.xml"/><Relationship Id="rId5" Type="http://schemas.openxmlformats.org/officeDocument/2006/relationships/oleObject" Target="../embeddings/oleObject10.bin"/><Relationship Id="rId49" Type="http://schemas.openxmlformats.org/officeDocument/2006/relationships/tags" Target="../tags/tag434.xml"/><Relationship Id="rId48" Type="http://schemas.openxmlformats.org/officeDocument/2006/relationships/tags" Target="../tags/tag433.xml"/><Relationship Id="rId47" Type="http://schemas.openxmlformats.org/officeDocument/2006/relationships/tags" Target="../tags/tag432.xml"/><Relationship Id="rId46" Type="http://schemas.openxmlformats.org/officeDocument/2006/relationships/tags" Target="../tags/tag431.xml"/><Relationship Id="rId45" Type="http://schemas.openxmlformats.org/officeDocument/2006/relationships/tags" Target="../tags/tag430.xml"/><Relationship Id="rId44" Type="http://schemas.openxmlformats.org/officeDocument/2006/relationships/tags" Target="../tags/tag429.xml"/><Relationship Id="rId43" Type="http://schemas.openxmlformats.org/officeDocument/2006/relationships/tags" Target="../tags/tag428.xml"/><Relationship Id="rId42" Type="http://schemas.openxmlformats.org/officeDocument/2006/relationships/tags" Target="../tags/tag427.xml"/><Relationship Id="rId41" Type="http://schemas.openxmlformats.org/officeDocument/2006/relationships/tags" Target="../tags/tag426.xml"/><Relationship Id="rId40" Type="http://schemas.openxmlformats.org/officeDocument/2006/relationships/tags" Target="../tags/tag425.xml"/><Relationship Id="rId4" Type="http://schemas.openxmlformats.org/officeDocument/2006/relationships/tags" Target="../tags/tag397.xml"/><Relationship Id="rId39" Type="http://schemas.openxmlformats.org/officeDocument/2006/relationships/tags" Target="../tags/tag424.xml"/><Relationship Id="rId38" Type="http://schemas.openxmlformats.org/officeDocument/2006/relationships/tags" Target="../tags/tag423.xml"/><Relationship Id="rId37" Type="http://schemas.openxmlformats.org/officeDocument/2006/relationships/tags" Target="../tags/tag422.xml"/><Relationship Id="rId36" Type="http://schemas.openxmlformats.org/officeDocument/2006/relationships/tags" Target="../tags/tag421.xml"/><Relationship Id="rId35" Type="http://schemas.openxmlformats.org/officeDocument/2006/relationships/tags" Target="../tags/tag420.xml"/><Relationship Id="rId34" Type="http://schemas.openxmlformats.org/officeDocument/2006/relationships/tags" Target="../tags/tag419.xml"/><Relationship Id="rId33" Type="http://schemas.openxmlformats.org/officeDocument/2006/relationships/tags" Target="../tags/tag418.xml"/><Relationship Id="rId32" Type="http://schemas.openxmlformats.org/officeDocument/2006/relationships/tags" Target="../tags/tag417.xml"/><Relationship Id="rId31" Type="http://schemas.openxmlformats.org/officeDocument/2006/relationships/tags" Target="../tags/tag416.xml"/><Relationship Id="rId30" Type="http://schemas.openxmlformats.org/officeDocument/2006/relationships/tags" Target="../tags/tag415.xml"/><Relationship Id="rId3" Type="http://schemas.openxmlformats.org/officeDocument/2006/relationships/tags" Target="../tags/tag396.xml"/><Relationship Id="rId29" Type="http://schemas.openxmlformats.org/officeDocument/2006/relationships/tags" Target="../tags/tag414.xml"/><Relationship Id="rId28" Type="http://schemas.openxmlformats.org/officeDocument/2006/relationships/tags" Target="../tags/tag413.xml"/><Relationship Id="rId27" Type="http://schemas.openxmlformats.org/officeDocument/2006/relationships/tags" Target="../tags/tag412.xml"/><Relationship Id="rId26" Type="http://schemas.openxmlformats.org/officeDocument/2006/relationships/tags" Target="../tags/tag411.xml"/><Relationship Id="rId25" Type="http://schemas.openxmlformats.org/officeDocument/2006/relationships/tags" Target="../tags/tag410.xml"/><Relationship Id="rId24" Type="http://schemas.openxmlformats.org/officeDocument/2006/relationships/tags" Target="../tags/tag409.xml"/><Relationship Id="rId23" Type="http://schemas.openxmlformats.org/officeDocument/2006/relationships/tags" Target="../tags/tag408.xml"/><Relationship Id="rId22" Type="http://schemas.openxmlformats.org/officeDocument/2006/relationships/tags" Target="../tags/tag407.xml"/><Relationship Id="rId21" Type="http://schemas.openxmlformats.org/officeDocument/2006/relationships/tags" Target="../tags/tag406.xml"/><Relationship Id="rId20" Type="http://schemas.openxmlformats.org/officeDocument/2006/relationships/tags" Target="../tags/tag405.xml"/><Relationship Id="rId2" Type="http://schemas.openxmlformats.org/officeDocument/2006/relationships/tags" Target="../tags/tag395.xml"/><Relationship Id="rId19" Type="http://schemas.openxmlformats.org/officeDocument/2006/relationships/tags" Target="../tags/tag404.xml"/><Relationship Id="rId18" Type="http://schemas.openxmlformats.org/officeDocument/2006/relationships/tags" Target="../tags/tag403.xml"/><Relationship Id="rId17" Type="http://schemas.openxmlformats.org/officeDocument/2006/relationships/tags" Target="../tags/tag402.xml"/><Relationship Id="rId16" Type="http://schemas.openxmlformats.org/officeDocument/2006/relationships/image" Target="../media/image31.emf"/><Relationship Id="rId15" Type="http://schemas.openxmlformats.org/officeDocument/2006/relationships/oleObject" Target="../embeddings/oleObject13.bin"/><Relationship Id="rId14" Type="http://schemas.openxmlformats.org/officeDocument/2006/relationships/tags" Target="../tags/tag401.xml"/><Relationship Id="rId13" Type="http://schemas.openxmlformats.org/officeDocument/2006/relationships/image" Target="../media/image30.emf"/><Relationship Id="rId12" Type="http://schemas.openxmlformats.org/officeDocument/2006/relationships/oleObject" Target="../embeddings/oleObject12.bin"/><Relationship Id="rId11" Type="http://schemas.openxmlformats.org/officeDocument/2006/relationships/tags" Target="../tags/tag400.xml"/><Relationship Id="rId10" Type="http://schemas.openxmlformats.org/officeDocument/2006/relationships/tags" Target="../tags/tag399.xml"/><Relationship Id="rId1" Type="http://schemas.openxmlformats.org/officeDocument/2006/relationships/tags" Target="../tags/tag394.xml"/></Relationships>
</file>

<file path=ppt/slides/_rels/slide21.xml.rels><?xml version="1.0" encoding="UTF-8" standalone="yes"?>
<Relationships xmlns="http://schemas.openxmlformats.org/package/2006/relationships"><Relationship Id="rId9" Type="http://schemas.openxmlformats.org/officeDocument/2006/relationships/tags" Target="../tags/tag444.xml"/><Relationship Id="rId8" Type="http://schemas.openxmlformats.org/officeDocument/2006/relationships/tags" Target="../tags/tag443.xml"/><Relationship Id="rId7" Type="http://schemas.openxmlformats.org/officeDocument/2006/relationships/tags" Target="../tags/tag442.xml"/><Relationship Id="rId6" Type="http://schemas.openxmlformats.org/officeDocument/2006/relationships/tags" Target="../tags/tag441.xml"/><Relationship Id="rId5" Type="http://schemas.openxmlformats.org/officeDocument/2006/relationships/image" Target="../media/image32.wmf"/><Relationship Id="rId4" Type="http://schemas.openxmlformats.org/officeDocument/2006/relationships/oleObject" Target="../embeddings/oleObject14.bin"/><Relationship Id="rId35" Type="http://schemas.openxmlformats.org/officeDocument/2006/relationships/vmlDrawing" Target="../drawings/vmlDrawing4.vml"/><Relationship Id="rId34" Type="http://schemas.openxmlformats.org/officeDocument/2006/relationships/slideLayout" Target="../slideLayouts/slideLayout5.xml"/><Relationship Id="rId33" Type="http://schemas.openxmlformats.org/officeDocument/2006/relationships/tags" Target="../tags/tag468.xml"/><Relationship Id="rId32" Type="http://schemas.openxmlformats.org/officeDocument/2006/relationships/tags" Target="../tags/tag467.xml"/><Relationship Id="rId31" Type="http://schemas.openxmlformats.org/officeDocument/2006/relationships/tags" Target="../tags/tag466.xml"/><Relationship Id="rId30" Type="http://schemas.openxmlformats.org/officeDocument/2006/relationships/tags" Target="../tags/tag465.xml"/><Relationship Id="rId3" Type="http://schemas.openxmlformats.org/officeDocument/2006/relationships/tags" Target="../tags/tag440.xml"/><Relationship Id="rId29" Type="http://schemas.openxmlformats.org/officeDocument/2006/relationships/tags" Target="../tags/tag464.xml"/><Relationship Id="rId28" Type="http://schemas.openxmlformats.org/officeDocument/2006/relationships/tags" Target="../tags/tag463.xml"/><Relationship Id="rId27" Type="http://schemas.openxmlformats.org/officeDocument/2006/relationships/tags" Target="../tags/tag462.xml"/><Relationship Id="rId26" Type="http://schemas.openxmlformats.org/officeDocument/2006/relationships/tags" Target="../tags/tag461.xml"/><Relationship Id="rId25" Type="http://schemas.openxmlformats.org/officeDocument/2006/relationships/tags" Target="../tags/tag460.xml"/><Relationship Id="rId24" Type="http://schemas.openxmlformats.org/officeDocument/2006/relationships/tags" Target="../tags/tag459.xml"/><Relationship Id="rId23" Type="http://schemas.openxmlformats.org/officeDocument/2006/relationships/tags" Target="../tags/tag458.xml"/><Relationship Id="rId22" Type="http://schemas.openxmlformats.org/officeDocument/2006/relationships/tags" Target="../tags/tag457.xml"/><Relationship Id="rId21" Type="http://schemas.openxmlformats.org/officeDocument/2006/relationships/tags" Target="../tags/tag456.xml"/><Relationship Id="rId20" Type="http://schemas.openxmlformats.org/officeDocument/2006/relationships/tags" Target="../tags/tag455.xml"/><Relationship Id="rId2" Type="http://schemas.openxmlformats.org/officeDocument/2006/relationships/tags" Target="../tags/tag439.xml"/><Relationship Id="rId19" Type="http://schemas.openxmlformats.org/officeDocument/2006/relationships/tags" Target="../tags/tag454.xml"/><Relationship Id="rId18" Type="http://schemas.openxmlformats.org/officeDocument/2006/relationships/tags" Target="../tags/tag453.xml"/><Relationship Id="rId17" Type="http://schemas.openxmlformats.org/officeDocument/2006/relationships/tags" Target="../tags/tag452.xml"/><Relationship Id="rId16" Type="http://schemas.openxmlformats.org/officeDocument/2006/relationships/tags" Target="../tags/tag451.xml"/><Relationship Id="rId15" Type="http://schemas.openxmlformats.org/officeDocument/2006/relationships/tags" Target="../tags/tag450.xml"/><Relationship Id="rId14" Type="http://schemas.openxmlformats.org/officeDocument/2006/relationships/tags" Target="../tags/tag449.xml"/><Relationship Id="rId13" Type="http://schemas.openxmlformats.org/officeDocument/2006/relationships/tags" Target="../tags/tag448.xml"/><Relationship Id="rId12" Type="http://schemas.openxmlformats.org/officeDocument/2006/relationships/tags" Target="../tags/tag447.xml"/><Relationship Id="rId11" Type="http://schemas.openxmlformats.org/officeDocument/2006/relationships/tags" Target="../tags/tag446.xml"/><Relationship Id="rId10" Type="http://schemas.openxmlformats.org/officeDocument/2006/relationships/tags" Target="../tags/tag445.xml"/><Relationship Id="rId1" Type="http://schemas.openxmlformats.org/officeDocument/2006/relationships/tags" Target="../tags/tag438.xml"/></Relationships>
</file>

<file path=ppt/slides/_rels/slide22.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tags" Target="../tags/tag475.xml"/><Relationship Id="rId6" Type="http://schemas.openxmlformats.org/officeDocument/2006/relationships/tags" Target="../tags/tag474.xml"/><Relationship Id="rId5" Type="http://schemas.openxmlformats.org/officeDocument/2006/relationships/tags" Target="../tags/tag473.xml"/><Relationship Id="rId4" Type="http://schemas.openxmlformats.org/officeDocument/2006/relationships/tags" Target="../tags/tag472.xml"/><Relationship Id="rId3" Type="http://schemas.openxmlformats.org/officeDocument/2006/relationships/tags" Target="../tags/tag471.xml"/><Relationship Id="rId2" Type="http://schemas.openxmlformats.org/officeDocument/2006/relationships/tags" Target="../tags/tag470.xml"/><Relationship Id="rId1" Type="http://schemas.openxmlformats.org/officeDocument/2006/relationships/tags" Target="../tags/tag469.xml"/></Relationships>
</file>

<file path=ppt/slides/_rels/slide23.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33.png"/><Relationship Id="rId2" Type="http://schemas.openxmlformats.org/officeDocument/2006/relationships/tags" Target="../tags/tag477.xml"/><Relationship Id="rId1" Type="http://schemas.openxmlformats.org/officeDocument/2006/relationships/tags" Target="../tags/tag476.xml"/></Relationships>
</file>

<file path=ppt/slides/_rels/slide24.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480.xml"/><Relationship Id="rId2" Type="http://schemas.openxmlformats.org/officeDocument/2006/relationships/tags" Target="../tags/tag479.xml"/><Relationship Id="rId1" Type="http://schemas.openxmlformats.org/officeDocument/2006/relationships/tags" Target="../tags/tag478.xml"/></Relationships>
</file>

<file path=ppt/slides/_rels/slide25.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34.png"/><Relationship Id="rId4" Type="http://schemas.openxmlformats.org/officeDocument/2006/relationships/tags" Target="../tags/tag484.xml"/><Relationship Id="rId3" Type="http://schemas.openxmlformats.org/officeDocument/2006/relationships/tags" Target="../tags/tag483.xml"/><Relationship Id="rId2" Type="http://schemas.openxmlformats.org/officeDocument/2006/relationships/tags" Target="../tags/tag482.xml"/><Relationship Id="rId1" Type="http://schemas.openxmlformats.org/officeDocument/2006/relationships/tags" Target="../tags/tag481.xml"/></Relationships>
</file>

<file path=ppt/slides/_rels/slide26.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35.png"/><Relationship Id="rId4" Type="http://schemas.openxmlformats.org/officeDocument/2006/relationships/tags" Target="../tags/tag488.xml"/><Relationship Id="rId3" Type="http://schemas.openxmlformats.org/officeDocument/2006/relationships/tags" Target="../tags/tag487.xml"/><Relationship Id="rId2" Type="http://schemas.openxmlformats.org/officeDocument/2006/relationships/tags" Target="../tags/tag486.xml"/><Relationship Id="rId1" Type="http://schemas.openxmlformats.org/officeDocument/2006/relationships/tags" Target="../tags/tag485.xml"/></Relationships>
</file>

<file path=ppt/slides/_rels/slide27.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36.png"/><Relationship Id="rId4" Type="http://schemas.openxmlformats.org/officeDocument/2006/relationships/tags" Target="../tags/tag492.xml"/><Relationship Id="rId3" Type="http://schemas.openxmlformats.org/officeDocument/2006/relationships/tags" Target="../tags/tag491.xml"/><Relationship Id="rId2" Type="http://schemas.openxmlformats.org/officeDocument/2006/relationships/tags" Target="../tags/tag490.xml"/><Relationship Id="rId1" Type="http://schemas.openxmlformats.org/officeDocument/2006/relationships/tags" Target="../tags/tag489.xml"/></Relationships>
</file>

<file path=ppt/slides/_rels/slide28.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37.png"/><Relationship Id="rId4" Type="http://schemas.openxmlformats.org/officeDocument/2006/relationships/tags" Target="../tags/tag496.xml"/><Relationship Id="rId3" Type="http://schemas.openxmlformats.org/officeDocument/2006/relationships/tags" Target="../tags/tag495.xml"/><Relationship Id="rId2" Type="http://schemas.openxmlformats.org/officeDocument/2006/relationships/tags" Target="../tags/tag494.xml"/><Relationship Id="rId1" Type="http://schemas.openxmlformats.org/officeDocument/2006/relationships/tags" Target="../tags/tag493.xml"/></Relationships>
</file>

<file path=ppt/slides/_rels/slide29.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image" Target="../media/image39.png"/><Relationship Id="rId6" Type="http://schemas.openxmlformats.org/officeDocument/2006/relationships/tags" Target="../tags/tag501.xml"/><Relationship Id="rId5" Type="http://schemas.openxmlformats.org/officeDocument/2006/relationships/image" Target="../media/image38.png"/><Relationship Id="rId4" Type="http://schemas.openxmlformats.org/officeDocument/2006/relationships/tags" Target="../tags/tag500.xml"/><Relationship Id="rId3" Type="http://schemas.openxmlformats.org/officeDocument/2006/relationships/tags" Target="../tags/tag499.xml"/><Relationship Id="rId2" Type="http://schemas.openxmlformats.org/officeDocument/2006/relationships/tags" Target="../tags/tag498.xml"/><Relationship Id="rId1" Type="http://schemas.openxmlformats.org/officeDocument/2006/relationships/tags" Target="../tags/tag497.xml"/></Relationships>
</file>

<file path=ppt/slides/_rels/slide30.xml.rels><?xml version="1.0" encoding="UTF-8" standalone="yes"?>
<Relationships xmlns="http://schemas.openxmlformats.org/package/2006/relationships"><Relationship Id="rId9" Type="http://schemas.openxmlformats.org/officeDocument/2006/relationships/tags" Target="../tags/tag508.xml"/><Relationship Id="rId8" Type="http://schemas.openxmlformats.org/officeDocument/2006/relationships/tags" Target="../tags/tag507.xml"/><Relationship Id="rId7" Type="http://schemas.openxmlformats.org/officeDocument/2006/relationships/tags" Target="../tags/tag506.xml"/><Relationship Id="rId6" Type="http://schemas.openxmlformats.org/officeDocument/2006/relationships/tags" Target="../tags/tag505.xml"/><Relationship Id="rId5" Type="http://schemas.openxmlformats.org/officeDocument/2006/relationships/image" Target="../media/image5.jpeg"/><Relationship Id="rId4" Type="http://schemas.openxmlformats.org/officeDocument/2006/relationships/tags" Target="../tags/tag504.xml"/><Relationship Id="rId3" Type="http://schemas.openxmlformats.org/officeDocument/2006/relationships/tags" Target="../tags/tag503.xml"/><Relationship Id="rId2" Type="http://schemas.openxmlformats.org/officeDocument/2006/relationships/tags" Target="../tags/tag502.xml"/><Relationship Id="rId15" Type="http://schemas.openxmlformats.org/officeDocument/2006/relationships/slideLayout" Target="../slideLayouts/slideLayout1.xml"/><Relationship Id="rId14" Type="http://schemas.openxmlformats.org/officeDocument/2006/relationships/image" Target="../media/image41.png"/><Relationship Id="rId13" Type="http://schemas.openxmlformats.org/officeDocument/2006/relationships/tags" Target="../tags/tag512.xml"/><Relationship Id="rId12" Type="http://schemas.openxmlformats.org/officeDocument/2006/relationships/tags" Target="../tags/tag511.xml"/><Relationship Id="rId11" Type="http://schemas.openxmlformats.org/officeDocument/2006/relationships/tags" Target="../tags/tag510.xml"/><Relationship Id="rId10" Type="http://schemas.openxmlformats.org/officeDocument/2006/relationships/tags" Target="../tags/tag509.xml"/><Relationship Id="rId1" Type="http://schemas.openxmlformats.org/officeDocument/2006/relationships/image" Target="../media/image4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custDataLst>
              <p:tags r:id="rId1"/>
            </p:custDataLst>
          </p:nvPr>
        </p:nvSpPr>
        <p:spPr>
          <a:xfrm>
            <a:off x="0" y="-116840"/>
            <a:ext cx="12284075" cy="6974840"/>
          </a:xfrm>
          <a:prstGeom prst="rect">
            <a:avLst/>
          </a:prstGeom>
          <a:solidFill>
            <a:schemeClr val="bg1"/>
          </a:solidFill>
          <a:ln>
            <a:noFill/>
          </a:ln>
          <a:effectLst>
            <a:outerShdw blurRad="203200" dist="50800" dir="5400000" algn="t" rotWithShape="0">
              <a:srgbClr val="4072FF">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custDataLst>
              <p:tags r:id="rId2"/>
            </p:custDataLst>
          </p:nvPr>
        </p:nvSpPr>
        <p:spPr>
          <a:xfrm>
            <a:off x="380365" y="1765935"/>
            <a:ext cx="7379335" cy="948055"/>
          </a:xfrm>
          <a:prstGeom prst="rect">
            <a:avLst/>
          </a:prstGeom>
          <a:noFill/>
        </p:spPr>
        <p:txBody>
          <a:bodyPr wrap="square" rtlCol="0">
            <a:noAutofit/>
          </a:bodyPr>
          <a:lstStyle/>
          <a:p>
            <a:r>
              <a:rPr sz="6000" b="1" kern="0">
                <a:gradFill>
                  <a:gsLst>
                    <a:gs pos="0">
                      <a:srgbClr val="5086FA"/>
                    </a:gs>
                    <a:gs pos="100000">
                      <a:srgbClr val="7FB7F6"/>
                    </a:gs>
                  </a:gsLst>
                  <a:lin ang="0" scaled="1"/>
                </a:gradFill>
                <a:latin typeface="黑体" panose="02010609060101010101" charset="-122"/>
                <a:ea typeface="黑体" panose="02010609060101010101" charset="-122"/>
                <a:cs typeface="黑体" panose="02010609060101010101" charset="-122"/>
              </a:rPr>
              <a:t>8.</a:t>
            </a:r>
            <a:r>
              <a:rPr lang="en-US" sz="6000" b="1" kern="0">
                <a:gradFill>
                  <a:gsLst>
                    <a:gs pos="0">
                      <a:srgbClr val="5086FA"/>
                    </a:gs>
                    <a:gs pos="100000">
                      <a:srgbClr val="7FB7F6"/>
                    </a:gs>
                  </a:gsLst>
                  <a:lin ang="0" scaled="1"/>
                </a:gradFill>
                <a:latin typeface="黑体" panose="02010609060101010101" charset="-122"/>
                <a:ea typeface="黑体" panose="02010609060101010101" charset="-122"/>
                <a:cs typeface="黑体" panose="02010609060101010101" charset="-122"/>
              </a:rPr>
              <a:t>4 </a:t>
            </a:r>
            <a:r>
              <a:rPr sz="6000" b="1" kern="0">
                <a:gradFill>
                  <a:gsLst>
                    <a:gs pos="0">
                      <a:srgbClr val="5086FA"/>
                    </a:gs>
                    <a:gs pos="100000">
                      <a:srgbClr val="7FB7F6"/>
                    </a:gs>
                  </a:gsLst>
                  <a:lin ang="0" scaled="1"/>
                </a:gradFill>
                <a:latin typeface="黑体" panose="02010609060101010101" charset="-122"/>
                <a:ea typeface="黑体" panose="02010609060101010101" charset="-122"/>
                <a:cs typeface="黑体" panose="02010609060101010101" charset="-122"/>
              </a:rPr>
              <a:t>机械能守恒定律</a:t>
            </a:r>
            <a:endParaRPr sz="6000" b="1" kern="0">
              <a:gradFill>
                <a:gsLst>
                  <a:gs pos="0">
                    <a:srgbClr val="5086FA"/>
                  </a:gs>
                  <a:gs pos="100000">
                    <a:srgbClr val="7FB7F6"/>
                  </a:gs>
                </a:gsLst>
                <a:lin ang="0" scaled="1"/>
              </a:gradFill>
              <a:latin typeface="黑体" panose="02010609060101010101" charset="-122"/>
              <a:ea typeface="黑体" panose="02010609060101010101" charset="-122"/>
              <a:cs typeface="黑体" panose="02010609060101010101" charset="-122"/>
            </a:endParaRPr>
          </a:p>
        </p:txBody>
      </p:sp>
      <p:sp>
        <p:nvSpPr>
          <p:cNvPr id="42" name="任意多边形: 形状 41"/>
          <p:cNvSpPr/>
          <p:nvPr>
            <p:custDataLst>
              <p:tags r:id="rId3"/>
            </p:custDataLst>
          </p:nvPr>
        </p:nvSpPr>
        <p:spPr>
          <a:xfrm rot="17860796">
            <a:off x="7183120" y="494030"/>
            <a:ext cx="7425690" cy="5661025"/>
          </a:xfrm>
          <a:custGeom>
            <a:avLst/>
            <a:gdLst>
              <a:gd name="connsiteX0" fmla="*/ 7425495 w 7425495"/>
              <a:gd name="connsiteY0" fmla="*/ 5587380 h 5661280"/>
              <a:gd name="connsiteX1" fmla="*/ 7425495 w 7425495"/>
              <a:gd name="connsiteY1" fmla="*/ 5661280 h 5661280"/>
              <a:gd name="connsiteX2" fmla="*/ 7284615 w 7425495"/>
              <a:gd name="connsiteY2" fmla="*/ 5661280 h 5661280"/>
              <a:gd name="connsiteX3" fmla="*/ 7237033 w 7425495"/>
              <a:gd name="connsiteY3" fmla="*/ 2445592 h 5661280"/>
              <a:gd name="connsiteX4" fmla="*/ 1156693 w 7425495"/>
              <a:gd name="connsiteY4" fmla="*/ 5635124 h 5661280"/>
              <a:gd name="connsiteX5" fmla="*/ 0 w 7425495"/>
              <a:gd name="connsiteY5" fmla="*/ 3430071 h 5661280"/>
              <a:gd name="connsiteX6" fmla="*/ 0 w 7425495"/>
              <a:gd name="connsiteY6" fmla="*/ 0 h 5661280"/>
              <a:gd name="connsiteX7" fmla="*/ 5954161 w 7425495"/>
              <a:gd name="connsiteY7" fmla="*/ 0 h 5661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25494" h="5661280">
                <a:moveTo>
                  <a:pt x="7425495" y="5587380"/>
                </a:moveTo>
                <a:lnTo>
                  <a:pt x="7425495" y="5661280"/>
                </a:lnTo>
                <a:lnTo>
                  <a:pt x="7284615" y="5661280"/>
                </a:lnTo>
                <a:close/>
                <a:moveTo>
                  <a:pt x="7237033" y="2445592"/>
                </a:moveTo>
                <a:lnTo>
                  <a:pt x="1156693" y="5635124"/>
                </a:lnTo>
                <a:lnTo>
                  <a:pt x="0" y="3430071"/>
                </a:lnTo>
                <a:lnTo>
                  <a:pt x="0" y="0"/>
                </a:lnTo>
                <a:lnTo>
                  <a:pt x="5954161" y="0"/>
                </a:lnTo>
                <a:close/>
              </a:path>
            </a:pathLst>
          </a:custGeom>
          <a:blipFill dpi="0" rotWithShape="0">
            <a:blip r:embed="rId4">
              <a:extLst>
                <a:ext uri="{BEBA8EAE-BF5A-486C-A8C5-ECC9F3942E4B}">
                  <a14:imgProps xmlns:a14="http://schemas.microsoft.com/office/drawing/2010/main">
                    <a14:imgLayer r:embed="rId5">
                      <a14:imgEffect>
                        <a14:saturation sat="200000"/>
                      </a14:imgEffect>
                    </a14:imgLayer>
                  </a14:imgProps>
                </a:ext>
              </a:extLst>
            </a:blip>
            <a:tile tx="0" ty="120650" sx="21000" sy="21000" flip="none" algn="tl"/>
          </a:blipFill>
          <a:ln w="215900">
            <a:gradFill>
              <a:gsLst>
                <a:gs pos="0">
                  <a:srgbClr val="4F85FA"/>
                </a:gs>
                <a:gs pos="100000">
                  <a:srgbClr val="81B9F5"/>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zh-CN" altLang="en-US"/>
              <a:t>、、</a:t>
            </a:r>
            <a:endParaRPr lang="zh-CN" altLang="en-US"/>
          </a:p>
        </p:txBody>
      </p:sp>
      <p:sp>
        <p:nvSpPr>
          <p:cNvPr id="8" name="文本框 7"/>
          <p:cNvSpPr txBox="1"/>
          <p:nvPr>
            <p:custDataLst>
              <p:tags r:id="rId6"/>
            </p:custDataLst>
          </p:nvPr>
        </p:nvSpPr>
        <p:spPr>
          <a:xfrm>
            <a:off x="327025" y="2964815"/>
            <a:ext cx="7016115" cy="584200"/>
          </a:xfrm>
          <a:prstGeom prst="rect">
            <a:avLst/>
          </a:prstGeom>
          <a:noFill/>
        </p:spPr>
        <p:txBody>
          <a:bodyPr wrap="square" rtlCol="0">
            <a:noAutofit/>
          </a:bodyPr>
          <a:lstStyle/>
          <a:p>
            <a:pPr algn="l"/>
            <a:r>
              <a:rPr sz="3200">
                <a:latin typeface="黑体" panose="02010609060101010101" charset="-122"/>
                <a:ea typeface="黑体" panose="02010609060101010101" charset="-122"/>
                <a:cs typeface="黑体" panose="02010609060101010101" charset="-122"/>
                <a:sym typeface="+mn-ea"/>
              </a:rPr>
              <a:t>第八章 机械能守恒定律</a:t>
            </a:r>
            <a:endParaRPr sz="3200">
              <a:latin typeface="黑体" panose="02010609060101010101" charset="-122"/>
              <a:ea typeface="黑体" panose="02010609060101010101" charset="-122"/>
              <a:cs typeface="黑体" panose="02010609060101010101" charset="-122"/>
              <a:sym typeface="+mn-ea"/>
            </a:endParaRPr>
          </a:p>
        </p:txBody>
      </p:sp>
      <p:sp>
        <p:nvSpPr>
          <p:cNvPr id="9" name="文本框 8"/>
          <p:cNvSpPr txBox="1"/>
          <p:nvPr>
            <p:custDataLst>
              <p:tags r:id="rId7"/>
            </p:custDataLst>
          </p:nvPr>
        </p:nvSpPr>
        <p:spPr>
          <a:xfrm>
            <a:off x="380365" y="3685540"/>
            <a:ext cx="3081020" cy="398780"/>
          </a:xfrm>
          <a:prstGeom prst="rect">
            <a:avLst/>
          </a:prstGeom>
          <a:noFill/>
        </p:spPr>
        <p:txBody>
          <a:bodyPr wrap="square" rtlCol="0">
            <a:spAutoFit/>
          </a:bodyPr>
          <a:lstStyle/>
          <a:p>
            <a:r>
              <a:rPr lang="zh-CN" altLang="en-US" sz="2000" kern="400" spc="1000">
                <a:solidFill>
                  <a:schemeClr val="tx1"/>
                </a:solidFill>
                <a:uFillTx/>
                <a:latin typeface="黑体" panose="02010609060101010101" charset="-122"/>
                <a:ea typeface="黑体" panose="02010609060101010101" charset="-122"/>
                <a:cs typeface="黑体" panose="02010609060101010101" charset="-122"/>
              </a:rPr>
              <a:t>人教版（</a:t>
            </a:r>
            <a:r>
              <a:rPr lang="en-US" altLang="zh-CN" sz="2000" kern="400" spc="1000">
                <a:solidFill>
                  <a:schemeClr val="tx1"/>
                </a:solidFill>
                <a:uFillTx/>
                <a:latin typeface="黑体" panose="02010609060101010101" charset="-122"/>
                <a:ea typeface="黑体" panose="02010609060101010101" charset="-122"/>
                <a:cs typeface="黑体" panose="02010609060101010101" charset="-122"/>
              </a:rPr>
              <a:t>2019</a:t>
            </a:r>
            <a:r>
              <a:rPr lang="zh-CN" altLang="en-US" sz="2000" kern="400" spc="1000">
                <a:solidFill>
                  <a:schemeClr val="tx1"/>
                </a:solidFill>
                <a:uFillTx/>
                <a:latin typeface="黑体" panose="02010609060101010101" charset="-122"/>
                <a:ea typeface="黑体" panose="02010609060101010101" charset="-122"/>
                <a:cs typeface="黑体" panose="02010609060101010101" charset="-122"/>
              </a:rPr>
              <a:t>）</a:t>
            </a:r>
            <a:endParaRPr lang="zh-CN" altLang="en-US" sz="2000" kern="400" spc="1000">
              <a:solidFill>
                <a:schemeClr val="tx1"/>
              </a:solidFill>
              <a:uFillTx/>
              <a:latin typeface="黑体" panose="02010609060101010101" charset="-122"/>
              <a:ea typeface="黑体" panose="02010609060101010101" charset="-122"/>
              <a:cs typeface="黑体" panose="02010609060101010101" charset="-122"/>
            </a:endParaRPr>
          </a:p>
        </p:txBody>
      </p:sp>
      <p:grpSp>
        <p:nvGrpSpPr>
          <p:cNvPr id="53" name="组合 52"/>
          <p:cNvGrpSpPr/>
          <p:nvPr>
            <p:custDataLst>
              <p:tags r:id="rId8"/>
            </p:custDataLst>
          </p:nvPr>
        </p:nvGrpSpPr>
        <p:grpSpPr>
          <a:xfrm>
            <a:off x="4947280" y="3697792"/>
            <a:ext cx="976531" cy="969847"/>
            <a:chOff x="4587744" y="1976083"/>
            <a:chExt cx="1620547" cy="1609458"/>
          </a:xfrm>
        </p:grpSpPr>
        <p:sp>
          <p:nvSpPr>
            <p:cNvPr id="54" name="图文框 53"/>
            <p:cNvSpPr/>
            <p:nvPr>
              <p:custDataLst>
                <p:tags r:id="rId9"/>
              </p:custDataLst>
            </p:nvPr>
          </p:nvSpPr>
          <p:spPr>
            <a:xfrm>
              <a:off x="4587744" y="2145541"/>
              <a:ext cx="1440000" cy="1440000"/>
            </a:xfrm>
            <a:prstGeom prst="frame">
              <a:avLst/>
            </a:prstGeom>
            <a:solidFill>
              <a:srgbClr val="C6D8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5" name="图文框 54"/>
            <p:cNvSpPr/>
            <p:nvPr>
              <p:custDataLst>
                <p:tags r:id="rId10"/>
              </p:custDataLst>
            </p:nvPr>
          </p:nvSpPr>
          <p:spPr>
            <a:xfrm>
              <a:off x="5466977" y="1976083"/>
              <a:ext cx="741314" cy="741314"/>
            </a:xfrm>
            <a:prstGeom prst="frame">
              <a:avLst/>
            </a:prstGeom>
            <a:solidFill>
              <a:srgbClr val="BDC7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3" name="组合 2"/>
          <p:cNvGrpSpPr/>
          <p:nvPr>
            <p:custDataLst>
              <p:tags r:id="rId11"/>
            </p:custDataLst>
          </p:nvPr>
        </p:nvGrpSpPr>
        <p:grpSpPr>
          <a:xfrm rot="5400000" flipH="1">
            <a:off x="1139176" y="4730889"/>
            <a:ext cx="45719" cy="963877"/>
            <a:chOff x="3527101" y="3650859"/>
            <a:chExt cx="108391" cy="874346"/>
          </a:xfrm>
        </p:grpSpPr>
        <p:sp>
          <p:nvSpPr>
            <p:cNvPr id="4" name="矩形 3"/>
            <p:cNvSpPr/>
            <p:nvPr>
              <p:custDataLst>
                <p:tags r:id="rId12"/>
              </p:custDataLst>
            </p:nvPr>
          </p:nvSpPr>
          <p:spPr>
            <a:xfrm>
              <a:off x="3527101" y="4033001"/>
              <a:ext cx="108391" cy="108391"/>
            </a:xfrm>
            <a:prstGeom prst="rect">
              <a:avLst/>
            </a:prstGeom>
            <a:solidFill>
              <a:srgbClr val="7BC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custDataLst>
                <p:tags r:id="rId13"/>
              </p:custDataLst>
            </p:nvPr>
          </p:nvSpPr>
          <p:spPr>
            <a:xfrm>
              <a:off x="3527101" y="3841930"/>
              <a:ext cx="108391" cy="108391"/>
            </a:xfrm>
            <a:prstGeom prst="rect">
              <a:avLst/>
            </a:prstGeom>
            <a:solidFill>
              <a:srgbClr val="89D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custDataLst>
                <p:tags r:id="rId14"/>
              </p:custDataLst>
            </p:nvPr>
          </p:nvSpPr>
          <p:spPr>
            <a:xfrm>
              <a:off x="3527101" y="3650859"/>
              <a:ext cx="108391" cy="108391"/>
            </a:xfrm>
            <a:prstGeom prst="rect">
              <a:avLst/>
            </a:prstGeom>
            <a:solidFill>
              <a:srgbClr val="8CE2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custDataLst>
                <p:tags r:id="rId15"/>
              </p:custDataLst>
            </p:nvPr>
          </p:nvSpPr>
          <p:spPr>
            <a:xfrm>
              <a:off x="3527101" y="4224072"/>
              <a:ext cx="108391" cy="108391"/>
            </a:xfrm>
            <a:prstGeom prst="rect">
              <a:avLst/>
            </a:prstGeom>
            <a:solidFill>
              <a:srgbClr val="5A9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custDataLst>
                <p:tags r:id="rId16"/>
              </p:custDataLst>
            </p:nvPr>
          </p:nvSpPr>
          <p:spPr>
            <a:xfrm>
              <a:off x="3527101" y="4416814"/>
              <a:ext cx="108391" cy="108391"/>
            </a:xfrm>
            <a:prstGeom prst="rect">
              <a:avLst/>
            </a:prstGeom>
            <a:solidFill>
              <a:srgbClr val="4072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custDataLst>
              <p:tags r:id="rId1"/>
            </p:custDataLst>
          </p:nvPr>
        </p:nvSpPr>
        <p:spPr>
          <a:xfrm>
            <a:off x="0" y="-116840"/>
            <a:ext cx="12284075" cy="6974840"/>
          </a:xfrm>
          <a:prstGeom prst="rect">
            <a:avLst/>
          </a:prstGeom>
          <a:solidFill>
            <a:schemeClr val="bg1"/>
          </a:solidFill>
          <a:ln>
            <a:noFill/>
          </a:ln>
          <a:effectLst>
            <a:outerShdw blurRad="203200" dist="50800" dir="5400000" algn="t" rotWithShape="0">
              <a:srgbClr val="4072FF">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9" name="组合 58"/>
          <p:cNvGrpSpPr/>
          <p:nvPr>
            <p:custDataLst>
              <p:tags r:id="rId2"/>
            </p:custDataLst>
          </p:nvPr>
        </p:nvGrpSpPr>
        <p:grpSpPr>
          <a:xfrm>
            <a:off x="11149607" y="226100"/>
            <a:ext cx="803427" cy="790803"/>
            <a:chOff x="3988371" y="1007694"/>
            <a:chExt cx="1049901" cy="1033404"/>
          </a:xfrm>
        </p:grpSpPr>
        <p:sp>
          <p:nvSpPr>
            <p:cNvPr id="60" name="矩形 59"/>
            <p:cNvSpPr/>
            <p:nvPr>
              <p:custDataLst>
                <p:tags r:id="rId3"/>
              </p:custDataLst>
            </p:nvPr>
          </p:nvSpPr>
          <p:spPr>
            <a:xfrm>
              <a:off x="4459126" y="1007694"/>
              <a:ext cx="108391" cy="108391"/>
            </a:xfrm>
            <a:prstGeom prst="rect">
              <a:avLst/>
            </a:prstGeom>
            <a:solidFill>
              <a:srgbClr val="4071FF"/>
            </a:solidFill>
            <a:ln>
              <a:solidFill>
                <a:srgbClr val="4071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矩形 60"/>
            <p:cNvSpPr/>
            <p:nvPr>
              <p:custDataLst>
                <p:tags r:id="rId4"/>
              </p:custDataLst>
            </p:nvPr>
          </p:nvSpPr>
          <p:spPr>
            <a:xfrm>
              <a:off x="4459126" y="1470744"/>
              <a:ext cx="108391" cy="108391"/>
            </a:xfrm>
            <a:prstGeom prst="rect">
              <a:avLst/>
            </a:prstGeom>
            <a:solidFill>
              <a:srgbClr val="4071FF"/>
            </a:solidFill>
            <a:ln>
              <a:solidFill>
                <a:srgbClr val="4071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矩形 61"/>
            <p:cNvSpPr/>
            <p:nvPr>
              <p:custDataLst>
                <p:tags r:id="rId5"/>
              </p:custDataLst>
            </p:nvPr>
          </p:nvSpPr>
          <p:spPr>
            <a:xfrm>
              <a:off x="4459126" y="1932707"/>
              <a:ext cx="108391" cy="108391"/>
            </a:xfrm>
            <a:prstGeom prst="rect">
              <a:avLst/>
            </a:prstGeom>
            <a:solidFill>
              <a:srgbClr val="4071FF"/>
            </a:solidFill>
            <a:ln>
              <a:solidFill>
                <a:srgbClr val="4071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custDataLst>
                <p:tags r:id="rId6"/>
              </p:custDataLst>
            </p:nvPr>
          </p:nvSpPr>
          <p:spPr>
            <a:xfrm>
              <a:off x="4929881" y="1007694"/>
              <a:ext cx="108391" cy="108391"/>
            </a:xfrm>
            <a:prstGeom prst="rect">
              <a:avLst/>
            </a:prstGeom>
            <a:solidFill>
              <a:srgbClr val="4071FF"/>
            </a:solidFill>
            <a:ln>
              <a:solidFill>
                <a:srgbClr val="4071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矩形 63"/>
            <p:cNvSpPr/>
            <p:nvPr>
              <p:custDataLst>
                <p:tags r:id="rId7"/>
              </p:custDataLst>
            </p:nvPr>
          </p:nvSpPr>
          <p:spPr>
            <a:xfrm>
              <a:off x="4929881" y="1465765"/>
              <a:ext cx="108391" cy="108391"/>
            </a:xfrm>
            <a:prstGeom prst="rect">
              <a:avLst/>
            </a:prstGeom>
            <a:solidFill>
              <a:srgbClr val="4071FF"/>
            </a:solidFill>
            <a:ln>
              <a:solidFill>
                <a:srgbClr val="4071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矩形 64"/>
            <p:cNvSpPr/>
            <p:nvPr>
              <p:custDataLst>
                <p:tags r:id="rId8"/>
              </p:custDataLst>
            </p:nvPr>
          </p:nvSpPr>
          <p:spPr>
            <a:xfrm>
              <a:off x="3988371" y="1470744"/>
              <a:ext cx="108391" cy="108391"/>
            </a:xfrm>
            <a:prstGeom prst="rect">
              <a:avLst/>
            </a:prstGeom>
            <a:solidFill>
              <a:srgbClr val="4071FF"/>
            </a:solidFill>
            <a:ln>
              <a:solidFill>
                <a:srgbClr val="4071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custDataLst>
                <p:tags r:id="rId9"/>
              </p:custDataLst>
            </p:nvPr>
          </p:nvSpPr>
          <p:spPr>
            <a:xfrm>
              <a:off x="3988371" y="1932707"/>
              <a:ext cx="108391" cy="108391"/>
            </a:xfrm>
            <a:prstGeom prst="rect">
              <a:avLst/>
            </a:prstGeom>
            <a:solidFill>
              <a:srgbClr val="4071FF"/>
            </a:solidFill>
            <a:ln>
              <a:solidFill>
                <a:srgbClr val="4071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文本框 11"/>
          <p:cNvSpPr txBox="1"/>
          <p:nvPr>
            <p:custDataLst>
              <p:tags r:id="rId10"/>
            </p:custDataLst>
          </p:nvPr>
        </p:nvSpPr>
        <p:spPr>
          <a:xfrm>
            <a:off x="6106602" y="1989701"/>
            <a:ext cx="1082629" cy="829945"/>
          </a:xfrm>
          <a:prstGeom prst="rect">
            <a:avLst/>
          </a:prstGeom>
          <a:noFill/>
        </p:spPr>
        <p:txBody>
          <a:bodyPr wrap="square" rtlCol="0">
            <a:spAutoFit/>
          </a:bodyPr>
          <a:lstStyle>
            <a:defPPr>
              <a:defRPr lang="zh-CN"/>
            </a:defPPr>
            <a:lvl1pPr algn="ctr">
              <a:defRPr sz="4800">
                <a:gradFill>
                  <a:gsLst>
                    <a:gs pos="0">
                      <a:schemeClr val="accent1">
                        <a:lumMod val="5000"/>
                        <a:lumOff val="95000"/>
                      </a:schemeClr>
                    </a:gs>
                    <a:gs pos="100000">
                      <a:schemeClr val="bg1">
                        <a:alpha val="25000"/>
                      </a:schemeClr>
                    </a:gs>
                  </a:gsLst>
                  <a:lin ang="5400000" scaled="1"/>
                </a:gradFill>
                <a:latin typeface="腾讯字体" panose="02010600010101010101" pitchFamily="2" charset="-122"/>
                <a:ea typeface="腾讯字体" panose="02010600010101010101" pitchFamily="2" charset="-122"/>
              </a:defRPr>
            </a:lvl1pPr>
          </a:lstStyle>
          <a:p>
            <a:r>
              <a:rPr lang="en-US" altLang="zh-CN">
                <a:solidFill>
                  <a:srgbClr val="65B1FF"/>
                </a:solidFill>
                <a:latin typeface="思源黑体 CN Heavy" panose="020B0A00000000000000" pitchFamily="34" charset="-122"/>
                <a:ea typeface="思源黑体 CN Heavy" panose="020B0A00000000000000" pitchFamily="34" charset="-122"/>
              </a:rPr>
              <a:t>01</a:t>
            </a:r>
            <a:endParaRPr lang="en-US" altLang="zh-CN">
              <a:solidFill>
                <a:srgbClr val="65B1FF"/>
              </a:solidFill>
              <a:latin typeface="思源黑体 CN Heavy" panose="020B0A00000000000000" pitchFamily="34" charset="-122"/>
              <a:ea typeface="思源黑体 CN Heavy" panose="020B0A00000000000000" pitchFamily="34" charset="-122"/>
            </a:endParaRPr>
          </a:p>
        </p:txBody>
      </p:sp>
      <p:sp>
        <p:nvSpPr>
          <p:cNvPr id="13" name="文本框 12"/>
          <p:cNvSpPr txBox="1"/>
          <p:nvPr>
            <p:custDataLst>
              <p:tags r:id="rId11"/>
            </p:custDataLst>
          </p:nvPr>
        </p:nvSpPr>
        <p:spPr>
          <a:xfrm>
            <a:off x="6106602" y="3184950"/>
            <a:ext cx="1082629" cy="829945"/>
          </a:xfrm>
          <a:prstGeom prst="rect">
            <a:avLst/>
          </a:prstGeom>
          <a:noFill/>
        </p:spPr>
        <p:txBody>
          <a:bodyPr wrap="square" rtlCol="0">
            <a:spAutoFit/>
          </a:bodyPr>
          <a:lstStyle>
            <a:defPPr>
              <a:defRPr lang="zh-CN"/>
            </a:defPPr>
            <a:lvl1pPr algn="ctr">
              <a:defRPr sz="4800">
                <a:gradFill>
                  <a:gsLst>
                    <a:gs pos="0">
                      <a:schemeClr val="accent1">
                        <a:lumMod val="5000"/>
                        <a:lumOff val="95000"/>
                      </a:schemeClr>
                    </a:gs>
                    <a:gs pos="100000">
                      <a:schemeClr val="bg1">
                        <a:alpha val="25000"/>
                      </a:schemeClr>
                    </a:gs>
                  </a:gsLst>
                  <a:lin ang="5400000" scaled="1"/>
                </a:gradFill>
                <a:latin typeface="腾讯字体" panose="02010600010101010101" pitchFamily="2" charset="-122"/>
                <a:ea typeface="腾讯字体" panose="02010600010101010101" pitchFamily="2" charset="-122"/>
              </a:defRPr>
            </a:lvl1pPr>
          </a:lstStyle>
          <a:p>
            <a:r>
              <a:rPr lang="en-US" altLang="zh-CN">
                <a:solidFill>
                  <a:srgbClr val="4E9FFF"/>
                </a:solidFill>
                <a:latin typeface="思源黑体 CN Heavy" panose="020B0A00000000000000" pitchFamily="34" charset="-122"/>
                <a:ea typeface="思源黑体 CN Heavy" panose="020B0A00000000000000" pitchFamily="34" charset="-122"/>
              </a:rPr>
              <a:t>02</a:t>
            </a:r>
            <a:endParaRPr lang="en-US" altLang="zh-CN">
              <a:solidFill>
                <a:srgbClr val="4E9FFF"/>
              </a:solidFill>
              <a:latin typeface="思源黑体 CN Heavy" panose="020B0A00000000000000" pitchFamily="34" charset="-122"/>
              <a:ea typeface="思源黑体 CN Heavy" panose="020B0A00000000000000" pitchFamily="34" charset="-122"/>
            </a:endParaRPr>
          </a:p>
        </p:txBody>
      </p:sp>
      <p:sp>
        <p:nvSpPr>
          <p:cNvPr id="17" name="矩形 16"/>
          <p:cNvSpPr/>
          <p:nvPr>
            <p:custDataLst>
              <p:tags r:id="rId12"/>
            </p:custDataLst>
          </p:nvPr>
        </p:nvSpPr>
        <p:spPr>
          <a:xfrm>
            <a:off x="7499393" y="3408970"/>
            <a:ext cx="3572438" cy="608499"/>
          </a:xfrm>
          <a:prstGeom prst="rect">
            <a:avLst/>
          </a:prstGeom>
          <a:noFill/>
          <a:ln w="9525">
            <a:solidFill>
              <a:srgbClr val="7BC9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pc="300">
              <a:solidFill>
                <a:schemeClr val="bg1"/>
              </a:solidFill>
              <a:latin typeface="思源黑体 CN Bold" panose="020B0800000000000000" pitchFamily="34" charset="-122"/>
              <a:ea typeface="思源黑体 CN Bold" panose="020B0800000000000000" pitchFamily="34" charset="-122"/>
              <a:cs typeface="阿里巴巴普惠体 M" panose="00020600040101010101" pitchFamily="18" charset="-122"/>
            </a:endParaRPr>
          </a:p>
        </p:txBody>
      </p:sp>
      <p:sp>
        <p:nvSpPr>
          <p:cNvPr id="20" name="矩形 19"/>
          <p:cNvSpPr/>
          <p:nvPr>
            <p:custDataLst>
              <p:tags r:id="rId13"/>
            </p:custDataLst>
          </p:nvPr>
        </p:nvSpPr>
        <p:spPr>
          <a:xfrm>
            <a:off x="7499393" y="2211268"/>
            <a:ext cx="3572438" cy="608499"/>
          </a:xfrm>
          <a:prstGeom prst="rect">
            <a:avLst/>
          </a:prstGeom>
          <a:noFill/>
          <a:ln w="9525">
            <a:solidFill>
              <a:srgbClr val="8CE2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pc="300">
              <a:solidFill>
                <a:schemeClr val="bg1"/>
              </a:solidFill>
              <a:latin typeface="思源黑体 CN Bold" panose="020B0800000000000000" pitchFamily="34" charset="-122"/>
              <a:ea typeface="思源黑体 CN Bold" panose="020B0800000000000000" pitchFamily="34" charset="-122"/>
              <a:cs typeface="阿里巴巴普惠体 M" panose="00020600040101010101" pitchFamily="18" charset="-122"/>
            </a:endParaRPr>
          </a:p>
        </p:txBody>
      </p:sp>
      <p:sp>
        <p:nvSpPr>
          <p:cNvPr id="21" name="矩形 20"/>
          <p:cNvSpPr/>
          <p:nvPr>
            <p:custDataLst>
              <p:tags r:id="rId14"/>
            </p:custDataLst>
          </p:nvPr>
        </p:nvSpPr>
        <p:spPr>
          <a:xfrm>
            <a:off x="7381718" y="3291295"/>
            <a:ext cx="3572438" cy="608499"/>
          </a:xfrm>
          <a:prstGeom prst="rect">
            <a:avLst/>
          </a:prstGeom>
          <a:solidFill>
            <a:srgbClr val="4E9FFF"/>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a:solidFill>
                  <a:schemeClr val="bg1"/>
                </a:solidFill>
                <a:uFillTx/>
                <a:latin typeface="黑体" panose="02010609060101010101" charset="-122"/>
                <a:ea typeface="黑体" panose="02010609060101010101" charset="-122"/>
                <a:cs typeface="阿里巴巴普惠体 M" panose="00020600040101010101" pitchFamily="18" charset="-122"/>
              </a:rPr>
              <a:t>动能和势能的相互转化</a:t>
            </a:r>
            <a:endParaRPr lang="zh-CN" altLang="en-US" sz="2400">
              <a:solidFill>
                <a:schemeClr val="bg1"/>
              </a:solidFill>
              <a:uFillTx/>
              <a:latin typeface="黑体" panose="02010609060101010101" charset="-122"/>
              <a:ea typeface="黑体" panose="02010609060101010101" charset="-122"/>
              <a:cs typeface="阿里巴巴普惠体 M" panose="00020600040101010101" pitchFamily="18" charset="-122"/>
            </a:endParaRPr>
          </a:p>
        </p:txBody>
      </p:sp>
      <p:sp>
        <p:nvSpPr>
          <p:cNvPr id="24" name="矩形 23"/>
          <p:cNvSpPr/>
          <p:nvPr>
            <p:custDataLst>
              <p:tags r:id="rId15"/>
            </p:custDataLst>
          </p:nvPr>
        </p:nvSpPr>
        <p:spPr>
          <a:xfrm>
            <a:off x="7381718" y="2093593"/>
            <a:ext cx="3572438" cy="608499"/>
          </a:xfrm>
          <a:prstGeom prst="rect">
            <a:avLst/>
          </a:prstGeom>
          <a:solidFill>
            <a:srgbClr val="65B1FF"/>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spc="300">
                <a:solidFill>
                  <a:schemeClr val="bg1"/>
                </a:solidFill>
                <a:latin typeface="黑体" panose="02010609060101010101" charset="-122"/>
                <a:ea typeface="黑体" panose="02010609060101010101" charset="-122"/>
                <a:cs typeface="阿里巴巴普惠体 M" panose="00020600040101010101" pitchFamily="18" charset="-122"/>
              </a:rPr>
              <a:t>追寻守恒量</a:t>
            </a:r>
            <a:endParaRPr lang="zh-CN" altLang="en-US" sz="2400" spc="300">
              <a:solidFill>
                <a:schemeClr val="bg1"/>
              </a:solidFill>
              <a:latin typeface="黑体" panose="02010609060101010101" charset="-122"/>
              <a:ea typeface="黑体" panose="02010609060101010101" charset="-122"/>
              <a:cs typeface="阿里巴巴普惠体 M" panose="00020600040101010101" pitchFamily="18" charset="-122"/>
            </a:endParaRPr>
          </a:p>
        </p:txBody>
      </p:sp>
      <p:pic>
        <p:nvPicPr>
          <p:cNvPr id="5" name="图片 4"/>
          <p:cNvPicPr preferRelativeResize="0">
            <a:picLocks noChangeAspect="1"/>
          </p:cNvPicPr>
          <p:nvPr>
            <p:custDataLst>
              <p:tags r:id="rId16"/>
            </p:custDataLst>
          </p:nvPr>
        </p:nvPicPr>
        <p:blipFill>
          <a:blip r:embed="rId17"/>
          <a:srcRect l="42" r="42"/>
          <a:stretch>
            <a:fillRect/>
          </a:stretch>
        </p:blipFill>
        <p:spPr>
          <a:xfrm>
            <a:off x="0" y="0"/>
            <a:ext cx="5139690" cy="6858000"/>
          </a:xfrm>
          <a:prstGeom prst="rect">
            <a:avLst/>
          </a:prstGeom>
          <a:blipFill rotWithShape="1">
            <a:blip r:embed="rId18"/>
            <a:stretch>
              <a:fillRect b="-6000"/>
            </a:stretch>
          </a:blipFill>
        </p:spPr>
      </p:pic>
      <p:sp>
        <p:nvSpPr>
          <p:cNvPr id="26" name="文本框 25"/>
          <p:cNvSpPr txBox="1"/>
          <p:nvPr>
            <p:custDataLst>
              <p:tags r:id="rId19"/>
            </p:custDataLst>
          </p:nvPr>
        </p:nvSpPr>
        <p:spPr>
          <a:xfrm>
            <a:off x="69294" y="451199"/>
            <a:ext cx="4396117" cy="922020"/>
          </a:xfrm>
          <a:prstGeom prst="rect">
            <a:avLst/>
          </a:prstGeom>
          <a:noFill/>
        </p:spPr>
        <p:txBody>
          <a:bodyPr wrap="square" rtlCol="0">
            <a:spAutoFit/>
          </a:bodyPr>
          <a:lstStyle/>
          <a:p>
            <a:r>
              <a:rPr lang="zh-CN" altLang="en-US" sz="5400" spc="300">
                <a:solidFill>
                  <a:schemeClr val="bg1"/>
                </a:solidFill>
                <a:latin typeface="思源黑体 CN Bold" panose="020B0800000000000000" pitchFamily="34" charset="-122"/>
                <a:ea typeface="思源黑体 CN Bold" panose="020B0800000000000000" pitchFamily="34" charset="-122"/>
                <a:cs typeface="阿里巴巴普惠体 B" panose="00020600040101010101" pitchFamily="18" charset="-122"/>
              </a:rPr>
              <a:t>目录</a:t>
            </a:r>
            <a:endParaRPr lang="zh-CN" altLang="en-US" sz="5400" spc="300">
              <a:solidFill>
                <a:schemeClr val="bg1"/>
              </a:solidFill>
              <a:latin typeface="思源黑体 CN Bold" panose="020B0800000000000000" pitchFamily="34" charset="-122"/>
              <a:ea typeface="思源黑体 CN Bold" panose="020B0800000000000000" pitchFamily="34" charset="-122"/>
              <a:cs typeface="阿里巴巴普惠体 B" panose="00020600040101010101" pitchFamily="18" charset="-122"/>
            </a:endParaRPr>
          </a:p>
        </p:txBody>
      </p:sp>
      <p:sp>
        <p:nvSpPr>
          <p:cNvPr id="101" name="矩形 100"/>
          <p:cNvSpPr/>
          <p:nvPr>
            <p:custDataLst>
              <p:tags r:id="rId20"/>
            </p:custDataLst>
          </p:nvPr>
        </p:nvSpPr>
        <p:spPr>
          <a:xfrm>
            <a:off x="0" y="-307"/>
            <a:ext cx="5134413" cy="6858000"/>
          </a:xfrm>
          <a:prstGeom prst="rect">
            <a:avLst/>
          </a:prstGeom>
          <a:gradFill flip="none" rotWithShape="1">
            <a:gsLst>
              <a:gs pos="0">
                <a:srgbClr val="4071FF">
                  <a:alpha val="76000"/>
                </a:srgbClr>
              </a:gs>
              <a:gs pos="100000">
                <a:srgbClr val="64A6FF">
                  <a:alpha val="2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p:cNvSpPr txBox="1"/>
          <p:nvPr>
            <p:custDataLst>
              <p:tags r:id="rId21"/>
            </p:custDataLst>
          </p:nvPr>
        </p:nvSpPr>
        <p:spPr>
          <a:xfrm>
            <a:off x="6106602" y="4264450"/>
            <a:ext cx="1082629" cy="829945"/>
          </a:xfrm>
          <a:prstGeom prst="rect">
            <a:avLst/>
          </a:prstGeom>
          <a:noFill/>
        </p:spPr>
        <p:txBody>
          <a:bodyPr wrap="square" rtlCol="0">
            <a:spAutoFit/>
          </a:bodyPr>
          <a:lstStyle>
            <a:defPPr>
              <a:defRPr lang="zh-CN"/>
            </a:defPPr>
            <a:lvl1pPr algn="ctr">
              <a:defRPr sz="4800">
                <a:gradFill>
                  <a:gsLst>
                    <a:gs pos="0">
                      <a:schemeClr val="accent1">
                        <a:lumMod val="5000"/>
                        <a:lumOff val="95000"/>
                      </a:schemeClr>
                    </a:gs>
                    <a:gs pos="100000">
                      <a:schemeClr val="bg1">
                        <a:alpha val="25000"/>
                      </a:schemeClr>
                    </a:gs>
                  </a:gsLst>
                  <a:lin ang="5400000" scaled="1"/>
                </a:gradFill>
                <a:latin typeface="腾讯字体" panose="02010600010101010101" pitchFamily="2" charset="-122"/>
                <a:ea typeface="腾讯字体" panose="02010600010101010101" pitchFamily="2" charset="-122"/>
              </a:defRPr>
            </a:lvl1pPr>
          </a:lstStyle>
          <a:p>
            <a:r>
              <a:rPr lang="en-US" altLang="zh-CN">
                <a:solidFill>
                  <a:srgbClr val="4E9FFF"/>
                </a:solidFill>
                <a:latin typeface="思源黑体 CN Heavy" panose="020B0A00000000000000" pitchFamily="34" charset="-122"/>
                <a:ea typeface="思源黑体 CN Heavy" panose="020B0A00000000000000" pitchFamily="34" charset="-122"/>
              </a:rPr>
              <a:t>03</a:t>
            </a:r>
            <a:endParaRPr lang="en-US" altLang="zh-CN">
              <a:solidFill>
                <a:srgbClr val="4E9FFF"/>
              </a:solidFill>
              <a:latin typeface="思源黑体 CN Heavy" panose="020B0A00000000000000" pitchFamily="34" charset="-122"/>
              <a:ea typeface="思源黑体 CN Heavy" panose="020B0A00000000000000" pitchFamily="34" charset="-122"/>
            </a:endParaRPr>
          </a:p>
        </p:txBody>
      </p:sp>
      <p:sp>
        <p:nvSpPr>
          <p:cNvPr id="3" name="矩形 2"/>
          <p:cNvSpPr/>
          <p:nvPr>
            <p:custDataLst>
              <p:tags r:id="rId22"/>
            </p:custDataLst>
          </p:nvPr>
        </p:nvSpPr>
        <p:spPr>
          <a:xfrm>
            <a:off x="7499393" y="4488470"/>
            <a:ext cx="3572438" cy="608499"/>
          </a:xfrm>
          <a:prstGeom prst="rect">
            <a:avLst/>
          </a:prstGeom>
          <a:noFill/>
          <a:ln w="9525">
            <a:solidFill>
              <a:srgbClr val="7BC9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pc="300">
              <a:solidFill>
                <a:schemeClr val="bg1"/>
              </a:solidFill>
              <a:latin typeface="思源黑体 CN Bold" panose="020B0800000000000000" pitchFamily="34" charset="-122"/>
              <a:ea typeface="思源黑体 CN Bold" panose="020B0800000000000000" pitchFamily="34" charset="-122"/>
              <a:cs typeface="阿里巴巴普惠体 M" panose="00020600040101010101" pitchFamily="18" charset="-122"/>
            </a:endParaRPr>
          </a:p>
        </p:txBody>
      </p:sp>
      <p:sp>
        <p:nvSpPr>
          <p:cNvPr id="4" name="矩形 3"/>
          <p:cNvSpPr/>
          <p:nvPr>
            <p:custDataLst>
              <p:tags r:id="rId23"/>
            </p:custDataLst>
          </p:nvPr>
        </p:nvSpPr>
        <p:spPr>
          <a:xfrm>
            <a:off x="7381718" y="4370795"/>
            <a:ext cx="3572438" cy="608499"/>
          </a:xfrm>
          <a:prstGeom prst="rect">
            <a:avLst/>
          </a:prstGeom>
          <a:solidFill>
            <a:srgbClr val="4E9FFF"/>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a:solidFill>
                  <a:schemeClr val="bg1"/>
                </a:solidFill>
                <a:uFillTx/>
                <a:latin typeface="黑体" panose="02010609060101010101" charset="-122"/>
                <a:ea typeface="黑体" panose="02010609060101010101" charset="-122"/>
                <a:cs typeface="阿里巴巴普惠体 M" panose="00020600040101010101" pitchFamily="18" charset="-122"/>
              </a:rPr>
              <a:t>机械能守恒定律</a:t>
            </a:r>
            <a:endParaRPr lang="zh-CN" altLang="en-US" sz="2400">
              <a:solidFill>
                <a:schemeClr val="bg1"/>
              </a:solidFill>
              <a:uFillTx/>
              <a:latin typeface="黑体" panose="02010609060101010101" charset="-122"/>
              <a:ea typeface="黑体" panose="02010609060101010101" charset="-122"/>
              <a:cs typeface="阿里巴巴普惠体 M" panose="00020600040101010101" pitchFamily="18"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grpId="0" nodeType="clickEffect">
                                  <p:stCondLst>
                                    <p:cond delay="0"/>
                                  </p:stCondLst>
                                  <p:childTnLst>
                                    <p:set>
                                      <p:cBhvr>
                                        <p:cTn id="6" dur="500"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par>
                                <p:cTn id="9" presetID="7" presetClass="entr" presetSubtype="4" fill="hold" grpId="0" nodeType="withEffect">
                                  <p:stCondLst>
                                    <p:cond delay="0"/>
                                  </p:stCondLst>
                                  <p:childTnLst>
                                    <p:set>
                                      <p:cBhvr>
                                        <p:cTn id="10" dur="500"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ppt_x"/>
                                          </p:val>
                                        </p:tav>
                                        <p:tav tm="100000">
                                          <p:val>
                                            <p:strVal val="#ppt_x"/>
                                          </p:val>
                                        </p:tav>
                                      </p:tavLst>
                                    </p:anim>
                                    <p:anim calcmode="lin" valueType="num">
                                      <p:cBhvr additive="base">
                                        <p:cTn id="12" dur="500" fill="hold"/>
                                        <p:tgtEl>
                                          <p:spTgt spid="13"/>
                                        </p:tgtEl>
                                        <p:attrNameLst>
                                          <p:attrName>ppt_y</p:attrName>
                                        </p:attrNameLst>
                                      </p:cBhvr>
                                      <p:tavLst>
                                        <p:tav tm="0">
                                          <p:val>
                                            <p:strVal val="1+#ppt_h/2"/>
                                          </p:val>
                                        </p:tav>
                                        <p:tav tm="100000">
                                          <p:val>
                                            <p:strVal val="#ppt_y"/>
                                          </p:val>
                                        </p:tav>
                                      </p:tavLst>
                                    </p:anim>
                                  </p:childTnLst>
                                </p:cTn>
                              </p:par>
                              <p:par>
                                <p:cTn id="13" presetID="7" presetClass="entr" presetSubtype="4" fill="hold" grpId="0" nodeType="withEffect">
                                  <p:stCondLst>
                                    <p:cond delay="0"/>
                                  </p:stCondLst>
                                  <p:childTnLst>
                                    <p:set>
                                      <p:cBhvr>
                                        <p:cTn id="14" dur="500" fill="hold">
                                          <p:stCondLst>
                                            <p:cond delay="0"/>
                                          </p:stCondLst>
                                        </p:cTn>
                                        <p:tgtEl>
                                          <p:spTgt spid="17"/>
                                        </p:tgtEl>
                                        <p:attrNameLst>
                                          <p:attrName>style.visibility</p:attrName>
                                        </p:attrNameLst>
                                      </p:cBhvr>
                                      <p:to>
                                        <p:strVal val="visible"/>
                                      </p:to>
                                    </p:set>
                                    <p:anim calcmode="lin" valueType="num">
                                      <p:cBhvr additive="base">
                                        <p:cTn id="15" dur="500" fill="hold"/>
                                        <p:tgtEl>
                                          <p:spTgt spid="17"/>
                                        </p:tgtEl>
                                        <p:attrNameLst>
                                          <p:attrName>ppt_x</p:attrName>
                                        </p:attrNameLst>
                                      </p:cBhvr>
                                      <p:tavLst>
                                        <p:tav tm="0">
                                          <p:val>
                                            <p:strVal val="#ppt_x"/>
                                          </p:val>
                                        </p:tav>
                                        <p:tav tm="100000">
                                          <p:val>
                                            <p:strVal val="#ppt_x"/>
                                          </p:val>
                                        </p:tav>
                                      </p:tavLst>
                                    </p:anim>
                                    <p:anim calcmode="lin" valueType="num">
                                      <p:cBhvr additive="base">
                                        <p:cTn id="16" dur="500" fill="hold"/>
                                        <p:tgtEl>
                                          <p:spTgt spid="17"/>
                                        </p:tgtEl>
                                        <p:attrNameLst>
                                          <p:attrName>ppt_y</p:attrName>
                                        </p:attrNameLst>
                                      </p:cBhvr>
                                      <p:tavLst>
                                        <p:tav tm="0">
                                          <p:val>
                                            <p:strVal val="1+#ppt_h/2"/>
                                          </p:val>
                                        </p:tav>
                                        <p:tav tm="100000">
                                          <p:val>
                                            <p:strVal val="#ppt_y"/>
                                          </p:val>
                                        </p:tav>
                                      </p:tavLst>
                                    </p:anim>
                                  </p:childTnLst>
                                </p:cTn>
                              </p:par>
                              <p:par>
                                <p:cTn id="17" presetID="7" presetClass="entr" presetSubtype="4" fill="hold" grpId="0" nodeType="withEffect">
                                  <p:stCondLst>
                                    <p:cond delay="0"/>
                                  </p:stCondLst>
                                  <p:childTnLst>
                                    <p:set>
                                      <p:cBhvr>
                                        <p:cTn id="18" dur="500" fill="hold">
                                          <p:stCondLst>
                                            <p:cond delay="0"/>
                                          </p:stCondLst>
                                        </p:cTn>
                                        <p:tgtEl>
                                          <p:spTgt spid="20"/>
                                        </p:tgtEl>
                                        <p:attrNameLst>
                                          <p:attrName>style.visibility</p:attrName>
                                        </p:attrNameLst>
                                      </p:cBhvr>
                                      <p:to>
                                        <p:strVal val="visible"/>
                                      </p:to>
                                    </p:set>
                                    <p:anim calcmode="lin" valueType="num">
                                      <p:cBhvr additive="base">
                                        <p:cTn id="19" dur="500" fill="hold"/>
                                        <p:tgtEl>
                                          <p:spTgt spid="20"/>
                                        </p:tgtEl>
                                        <p:attrNameLst>
                                          <p:attrName>ppt_x</p:attrName>
                                        </p:attrNameLst>
                                      </p:cBhvr>
                                      <p:tavLst>
                                        <p:tav tm="0">
                                          <p:val>
                                            <p:strVal val="#ppt_x"/>
                                          </p:val>
                                        </p:tav>
                                        <p:tav tm="100000">
                                          <p:val>
                                            <p:strVal val="#ppt_x"/>
                                          </p:val>
                                        </p:tav>
                                      </p:tavLst>
                                    </p:anim>
                                    <p:anim calcmode="lin" valueType="num">
                                      <p:cBhvr additive="base">
                                        <p:cTn id="20" dur="500" fill="hold"/>
                                        <p:tgtEl>
                                          <p:spTgt spid="20"/>
                                        </p:tgtEl>
                                        <p:attrNameLst>
                                          <p:attrName>ppt_y</p:attrName>
                                        </p:attrNameLst>
                                      </p:cBhvr>
                                      <p:tavLst>
                                        <p:tav tm="0">
                                          <p:val>
                                            <p:strVal val="1+#ppt_h/2"/>
                                          </p:val>
                                        </p:tav>
                                        <p:tav tm="100000">
                                          <p:val>
                                            <p:strVal val="#ppt_y"/>
                                          </p:val>
                                        </p:tav>
                                      </p:tavLst>
                                    </p:anim>
                                  </p:childTnLst>
                                </p:cTn>
                              </p:par>
                              <p:par>
                                <p:cTn id="21" presetID="7" presetClass="entr" presetSubtype="4" fill="hold" grpId="0" nodeType="withEffect">
                                  <p:stCondLst>
                                    <p:cond delay="0"/>
                                  </p:stCondLst>
                                  <p:childTnLst>
                                    <p:set>
                                      <p:cBhvr>
                                        <p:cTn id="22" dur="500" fill="hold">
                                          <p:stCondLst>
                                            <p:cond delay="0"/>
                                          </p:stCondLst>
                                        </p:cTn>
                                        <p:tgtEl>
                                          <p:spTgt spid="21"/>
                                        </p:tgtEl>
                                        <p:attrNameLst>
                                          <p:attrName>style.visibility</p:attrName>
                                        </p:attrNameLst>
                                      </p:cBhvr>
                                      <p:to>
                                        <p:strVal val="visible"/>
                                      </p:to>
                                    </p:set>
                                    <p:anim calcmode="lin" valueType="num">
                                      <p:cBhvr additive="base">
                                        <p:cTn id="23" dur="500" fill="hold"/>
                                        <p:tgtEl>
                                          <p:spTgt spid="21"/>
                                        </p:tgtEl>
                                        <p:attrNameLst>
                                          <p:attrName>ppt_x</p:attrName>
                                        </p:attrNameLst>
                                      </p:cBhvr>
                                      <p:tavLst>
                                        <p:tav tm="0">
                                          <p:val>
                                            <p:strVal val="#ppt_x"/>
                                          </p:val>
                                        </p:tav>
                                        <p:tav tm="100000">
                                          <p:val>
                                            <p:strVal val="#ppt_x"/>
                                          </p:val>
                                        </p:tav>
                                      </p:tavLst>
                                    </p:anim>
                                    <p:anim calcmode="lin" valueType="num">
                                      <p:cBhvr additive="base">
                                        <p:cTn id="24" dur="500" fill="hold"/>
                                        <p:tgtEl>
                                          <p:spTgt spid="21"/>
                                        </p:tgtEl>
                                        <p:attrNameLst>
                                          <p:attrName>ppt_y</p:attrName>
                                        </p:attrNameLst>
                                      </p:cBhvr>
                                      <p:tavLst>
                                        <p:tav tm="0">
                                          <p:val>
                                            <p:strVal val="1+#ppt_h/2"/>
                                          </p:val>
                                        </p:tav>
                                        <p:tav tm="100000">
                                          <p:val>
                                            <p:strVal val="#ppt_y"/>
                                          </p:val>
                                        </p:tav>
                                      </p:tavLst>
                                    </p:anim>
                                  </p:childTnLst>
                                </p:cTn>
                              </p:par>
                              <p:par>
                                <p:cTn id="25" presetID="7" presetClass="entr" presetSubtype="4" fill="hold" grpId="0" nodeType="withEffect">
                                  <p:stCondLst>
                                    <p:cond delay="0"/>
                                  </p:stCondLst>
                                  <p:childTnLst>
                                    <p:set>
                                      <p:cBhvr>
                                        <p:cTn id="26" dur="500" fill="hold">
                                          <p:stCondLst>
                                            <p:cond delay="0"/>
                                          </p:stCondLst>
                                        </p:cTn>
                                        <p:tgtEl>
                                          <p:spTgt spid="24"/>
                                        </p:tgtEl>
                                        <p:attrNameLst>
                                          <p:attrName>style.visibility</p:attrName>
                                        </p:attrNameLst>
                                      </p:cBhvr>
                                      <p:to>
                                        <p:strVal val="visible"/>
                                      </p:to>
                                    </p:set>
                                    <p:anim calcmode="lin" valueType="num">
                                      <p:cBhvr additive="base">
                                        <p:cTn id="27" dur="500" fill="hold"/>
                                        <p:tgtEl>
                                          <p:spTgt spid="24"/>
                                        </p:tgtEl>
                                        <p:attrNameLst>
                                          <p:attrName>ppt_x</p:attrName>
                                        </p:attrNameLst>
                                      </p:cBhvr>
                                      <p:tavLst>
                                        <p:tav tm="0">
                                          <p:val>
                                            <p:strVal val="#ppt_x"/>
                                          </p:val>
                                        </p:tav>
                                        <p:tav tm="100000">
                                          <p:val>
                                            <p:strVal val="#ppt_x"/>
                                          </p:val>
                                        </p:tav>
                                      </p:tavLst>
                                    </p:anim>
                                    <p:anim calcmode="lin" valueType="num">
                                      <p:cBhvr additive="base">
                                        <p:cTn id="28" dur="500" fill="hold"/>
                                        <p:tgtEl>
                                          <p:spTgt spid="24"/>
                                        </p:tgtEl>
                                        <p:attrNameLst>
                                          <p:attrName>ppt_y</p:attrName>
                                        </p:attrNameLst>
                                      </p:cBhvr>
                                      <p:tavLst>
                                        <p:tav tm="0">
                                          <p:val>
                                            <p:strVal val="1+#ppt_h/2"/>
                                          </p:val>
                                        </p:tav>
                                        <p:tav tm="100000">
                                          <p:val>
                                            <p:strVal val="#ppt_y"/>
                                          </p:val>
                                        </p:tav>
                                      </p:tavLst>
                                    </p:anim>
                                  </p:childTnLst>
                                </p:cTn>
                              </p:par>
                              <p:par>
                                <p:cTn id="29" presetID="7" presetClass="entr" presetSubtype="4" fill="hold" grpId="0" nodeType="withEffect">
                                  <p:stCondLst>
                                    <p:cond delay="0"/>
                                  </p:stCondLst>
                                  <p:childTnLst>
                                    <p:set>
                                      <p:cBhvr>
                                        <p:cTn id="30" dur="500" fill="hold">
                                          <p:stCondLst>
                                            <p:cond delay="0"/>
                                          </p:stCondLst>
                                        </p:cTn>
                                        <p:tgtEl>
                                          <p:spTgt spid="2"/>
                                        </p:tgtEl>
                                        <p:attrNameLst>
                                          <p:attrName>style.visibility</p:attrName>
                                        </p:attrNameLst>
                                      </p:cBhvr>
                                      <p:to>
                                        <p:strVal val="visible"/>
                                      </p:to>
                                    </p:set>
                                    <p:anim calcmode="lin" valueType="num">
                                      <p:cBhvr additive="base">
                                        <p:cTn id="31" dur="500" fill="hold"/>
                                        <p:tgtEl>
                                          <p:spTgt spid="2"/>
                                        </p:tgtEl>
                                        <p:attrNameLst>
                                          <p:attrName>ppt_x</p:attrName>
                                        </p:attrNameLst>
                                      </p:cBhvr>
                                      <p:tavLst>
                                        <p:tav tm="0">
                                          <p:val>
                                            <p:strVal val="#ppt_x"/>
                                          </p:val>
                                        </p:tav>
                                        <p:tav tm="100000">
                                          <p:val>
                                            <p:strVal val="#ppt_x"/>
                                          </p:val>
                                        </p:tav>
                                      </p:tavLst>
                                    </p:anim>
                                    <p:anim calcmode="lin" valueType="num">
                                      <p:cBhvr additive="base">
                                        <p:cTn id="32" dur="500" fill="hold"/>
                                        <p:tgtEl>
                                          <p:spTgt spid="2"/>
                                        </p:tgtEl>
                                        <p:attrNameLst>
                                          <p:attrName>ppt_y</p:attrName>
                                        </p:attrNameLst>
                                      </p:cBhvr>
                                      <p:tavLst>
                                        <p:tav tm="0">
                                          <p:val>
                                            <p:strVal val="1+#ppt_h/2"/>
                                          </p:val>
                                        </p:tav>
                                        <p:tav tm="100000">
                                          <p:val>
                                            <p:strVal val="#ppt_y"/>
                                          </p:val>
                                        </p:tav>
                                      </p:tavLst>
                                    </p:anim>
                                  </p:childTnLst>
                                </p:cTn>
                              </p:par>
                              <p:par>
                                <p:cTn id="33" presetID="7" presetClass="entr" presetSubtype="4" fill="hold" grpId="0" nodeType="withEffect">
                                  <p:stCondLst>
                                    <p:cond delay="0"/>
                                  </p:stCondLst>
                                  <p:childTnLst>
                                    <p:set>
                                      <p:cBhvr>
                                        <p:cTn id="34" dur="500" fill="hold">
                                          <p:stCondLst>
                                            <p:cond delay="0"/>
                                          </p:stCondLst>
                                        </p:cTn>
                                        <p:tgtEl>
                                          <p:spTgt spid="3"/>
                                        </p:tgtEl>
                                        <p:attrNameLst>
                                          <p:attrName>style.visibility</p:attrName>
                                        </p:attrNameLst>
                                      </p:cBhvr>
                                      <p:to>
                                        <p:strVal val="visible"/>
                                      </p:to>
                                    </p:set>
                                    <p:anim calcmode="lin" valueType="num">
                                      <p:cBhvr additive="base">
                                        <p:cTn id="35" dur="500" fill="hold"/>
                                        <p:tgtEl>
                                          <p:spTgt spid="3"/>
                                        </p:tgtEl>
                                        <p:attrNameLst>
                                          <p:attrName>ppt_x</p:attrName>
                                        </p:attrNameLst>
                                      </p:cBhvr>
                                      <p:tavLst>
                                        <p:tav tm="0">
                                          <p:val>
                                            <p:strVal val="#ppt_x"/>
                                          </p:val>
                                        </p:tav>
                                        <p:tav tm="100000">
                                          <p:val>
                                            <p:strVal val="#ppt_x"/>
                                          </p:val>
                                        </p:tav>
                                      </p:tavLst>
                                    </p:anim>
                                    <p:anim calcmode="lin" valueType="num">
                                      <p:cBhvr additive="base">
                                        <p:cTn id="36" dur="500" fill="hold"/>
                                        <p:tgtEl>
                                          <p:spTgt spid="3"/>
                                        </p:tgtEl>
                                        <p:attrNameLst>
                                          <p:attrName>ppt_y</p:attrName>
                                        </p:attrNameLst>
                                      </p:cBhvr>
                                      <p:tavLst>
                                        <p:tav tm="0">
                                          <p:val>
                                            <p:strVal val="1+#ppt_h/2"/>
                                          </p:val>
                                        </p:tav>
                                        <p:tav tm="100000">
                                          <p:val>
                                            <p:strVal val="#ppt_y"/>
                                          </p:val>
                                        </p:tav>
                                      </p:tavLst>
                                    </p:anim>
                                  </p:childTnLst>
                                </p:cTn>
                              </p:par>
                              <p:par>
                                <p:cTn id="37" presetID="7" presetClass="entr" presetSubtype="4" fill="hold" grpId="0" nodeType="withEffect">
                                  <p:stCondLst>
                                    <p:cond delay="0"/>
                                  </p:stCondLst>
                                  <p:childTnLst>
                                    <p:set>
                                      <p:cBhvr>
                                        <p:cTn id="38" dur="500" fill="hold">
                                          <p:stCondLst>
                                            <p:cond delay="0"/>
                                          </p:stCondLst>
                                        </p:cTn>
                                        <p:tgtEl>
                                          <p:spTgt spid="4"/>
                                        </p:tgtEl>
                                        <p:attrNameLst>
                                          <p:attrName>style.visibility</p:attrName>
                                        </p:attrNameLst>
                                      </p:cBhvr>
                                      <p:to>
                                        <p:strVal val="visible"/>
                                      </p:to>
                                    </p:set>
                                    <p:anim calcmode="lin" valueType="num">
                                      <p:cBhvr additive="base">
                                        <p:cTn id="39" dur="500" fill="hold"/>
                                        <p:tgtEl>
                                          <p:spTgt spid="4"/>
                                        </p:tgtEl>
                                        <p:attrNameLst>
                                          <p:attrName>ppt_x</p:attrName>
                                        </p:attrNameLst>
                                      </p:cBhvr>
                                      <p:tavLst>
                                        <p:tav tm="0">
                                          <p:val>
                                            <p:strVal val="#ppt_x"/>
                                          </p:val>
                                        </p:tav>
                                        <p:tav tm="100000">
                                          <p:val>
                                            <p:strVal val="#ppt_x"/>
                                          </p:val>
                                        </p:tav>
                                      </p:tavLst>
                                    </p:anim>
                                    <p:anim calcmode="lin" valueType="num">
                                      <p:cBhvr additive="base">
                                        <p:cTn id="4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7" grpId="0" animBg="1"/>
      <p:bldP spid="20" grpId="0" animBg="1"/>
      <p:bldP spid="21" grpId="0" animBg="1"/>
      <p:bldP spid="24" grpId="0" animBg="1"/>
      <p:bldP spid="2" grpId="0"/>
      <p:bldP spid="3" grpId="0" animBg="1"/>
      <p:bldP spid="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
          <p:cNvSpPr txBox="1"/>
          <p:nvPr>
            <p:custDataLst>
              <p:tags r:id="rId1"/>
            </p:custDataLst>
          </p:nvPr>
        </p:nvSpPr>
        <p:spPr>
          <a:xfrm>
            <a:off x="407670" y="1091565"/>
            <a:ext cx="11378565" cy="2826385"/>
          </a:xfrm>
          <a:prstGeom prst="rect">
            <a:avLst/>
          </a:prstGeom>
          <a:noFill/>
          <a:ln w="9525">
            <a:noFill/>
            <a:miter/>
          </a:ln>
        </p:spPr>
        <p:txBody>
          <a:bodyPr wrap="square">
            <a:noAutofit/>
          </a:bodyPr>
          <a:lstStyle/>
          <a:p>
            <a:pPr>
              <a:lnSpc>
                <a:spcPct val="150000"/>
              </a:lnSpc>
            </a:pPr>
            <a:r>
              <a:rPr lang="en-US" altLang="zh-CN" sz="2800" b="1">
                <a:solidFill>
                  <a:srgbClr val="000000"/>
                </a:solidFill>
                <a:effectLst/>
                <a:latin typeface="Times New Roman" panose="02020603050405020304" charset="0"/>
                <a:ea typeface="黑体" panose="02010609060101010101" charset="-122"/>
                <a:cs typeface="Times New Roman" panose="02020603050405020304" charset="0"/>
              </a:rPr>
              <a:t>      </a:t>
            </a:r>
            <a:r>
              <a:rPr lang="zh-CN" altLang="en-US" sz="2800" b="1">
                <a:solidFill>
                  <a:srgbClr val="000000"/>
                </a:solidFill>
                <a:effectLst/>
                <a:latin typeface="Times New Roman" panose="02020603050405020304" charset="0"/>
                <a:ea typeface="黑体" panose="02010609060101010101" charset="-122"/>
                <a:cs typeface="Times New Roman" panose="02020603050405020304" charset="0"/>
              </a:rPr>
              <a:t>伽利略曾研究过小球在斜面上的运动。他发现：无论斜面</a:t>
            </a:r>
            <a:r>
              <a:rPr lang="en-US" altLang="zh-CN" sz="2800" b="1">
                <a:solidFill>
                  <a:srgbClr val="000000"/>
                </a:solidFill>
                <a:effectLst/>
                <a:latin typeface="Times New Roman" panose="02020603050405020304" charset="0"/>
                <a:ea typeface="黑体" panose="02010609060101010101" charset="-122"/>
                <a:cs typeface="Times New Roman" panose="02020603050405020304" charset="0"/>
              </a:rPr>
              <a:t>B</a:t>
            </a:r>
            <a:r>
              <a:rPr lang="zh-CN" altLang="en-US" sz="2800" b="1">
                <a:solidFill>
                  <a:srgbClr val="000000"/>
                </a:solidFill>
                <a:effectLst/>
                <a:latin typeface="Times New Roman" panose="02020603050405020304" charset="0"/>
                <a:ea typeface="黑体" panose="02010609060101010101" charset="-122"/>
                <a:cs typeface="Times New Roman" panose="02020603050405020304" charset="0"/>
              </a:rPr>
              <a:t>比斜面</a:t>
            </a:r>
            <a:r>
              <a:rPr lang="en-US" altLang="zh-CN" sz="2800" b="1">
                <a:solidFill>
                  <a:srgbClr val="000000"/>
                </a:solidFill>
                <a:effectLst/>
                <a:latin typeface="Times New Roman" panose="02020603050405020304" charset="0"/>
                <a:ea typeface="黑体" panose="02010609060101010101" charset="-122"/>
                <a:cs typeface="Times New Roman" panose="02020603050405020304" charset="0"/>
              </a:rPr>
              <a:t>A</a:t>
            </a:r>
            <a:r>
              <a:rPr lang="zh-CN" altLang="en-US" sz="2800" b="1">
                <a:solidFill>
                  <a:srgbClr val="000000"/>
                </a:solidFill>
                <a:effectLst/>
                <a:latin typeface="Times New Roman" panose="02020603050405020304" charset="0"/>
                <a:ea typeface="黑体" panose="02010609060101010101" charset="-122"/>
                <a:cs typeface="Times New Roman" panose="02020603050405020304" charset="0"/>
              </a:rPr>
              <a:t>陡些或缓些，小球的速度最后总会在斜面上的某点变为</a:t>
            </a:r>
            <a:r>
              <a:rPr lang="en-US" altLang="zh-CN" sz="2800" b="1">
                <a:solidFill>
                  <a:srgbClr val="000000"/>
                </a:solidFill>
                <a:effectLst/>
                <a:latin typeface="Times New Roman" panose="02020603050405020304" charset="0"/>
                <a:ea typeface="黑体" panose="02010609060101010101" charset="-122"/>
                <a:cs typeface="Times New Roman" panose="02020603050405020304" charset="0"/>
              </a:rPr>
              <a:t>0</a:t>
            </a:r>
            <a:r>
              <a:rPr lang="zh-CN" altLang="en-US" sz="2800" b="1">
                <a:solidFill>
                  <a:srgbClr val="000000"/>
                </a:solidFill>
                <a:effectLst/>
                <a:latin typeface="Times New Roman" panose="02020603050405020304" charset="0"/>
                <a:ea typeface="黑体" panose="02010609060101010101" charset="-122"/>
                <a:cs typeface="Times New Roman" panose="02020603050405020304" charset="0"/>
              </a:rPr>
              <a:t>，这点距斜面底端的竖直高度与它出发时的</a:t>
            </a:r>
            <a:r>
              <a:rPr lang="zh-CN" altLang="en-US" sz="2800" b="1">
                <a:solidFill>
                  <a:srgbClr val="FF0000"/>
                </a:solidFill>
                <a:effectLst/>
                <a:latin typeface="Times New Roman" panose="02020603050405020304" charset="0"/>
                <a:ea typeface="黑体" panose="02010609060101010101" charset="-122"/>
                <a:cs typeface="Times New Roman" panose="02020603050405020304" charset="0"/>
              </a:rPr>
              <a:t>高度基本相同</a:t>
            </a:r>
            <a:r>
              <a:rPr lang="zh-CN" altLang="en-US" sz="2800" b="1">
                <a:solidFill>
                  <a:srgbClr val="000000"/>
                </a:solidFill>
                <a:effectLst/>
                <a:latin typeface="Times New Roman" panose="02020603050405020304" charset="0"/>
                <a:ea typeface="黑体" panose="02010609060101010101" charset="-122"/>
                <a:cs typeface="Times New Roman" panose="02020603050405020304" charset="0"/>
              </a:rPr>
              <a:t>。</a:t>
            </a:r>
            <a:endParaRPr lang="zh-CN" altLang="en-US" sz="2800" b="1">
              <a:solidFill>
                <a:srgbClr val="000000"/>
              </a:solidFill>
              <a:effectLst/>
              <a:latin typeface="Times New Roman" panose="02020603050405020304" charset="0"/>
              <a:ea typeface="黑体" panose="02010609060101010101" charset="-122"/>
              <a:cs typeface="Times New Roman" panose="02020603050405020304" charset="0"/>
            </a:endParaRPr>
          </a:p>
          <a:p>
            <a:pPr>
              <a:lnSpc>
                <a:spcPct val="150000"/>
              </a:lnSpc>
            </a:pPr>
            <a:r>
              <a:rPr lang="en-US" altLang="zh-CN" sz="2800" b="1">
                <a:solidFill>
                  <a:srgbClr val="000000"/>
                </a:solidFill>
                <a:effectLst/>
                <a:latin typeface="Times New Roman" panose="02020603050405020304" charset="0"/>
                <a:ea typeface="黑体" panose="02010609060101010101" charset="-122"/>
                <a:cs typeface="Times New Roman" panose="02020603050405020304" charset="0"/>
              </a:rPr>
              <a:t>       </a:t>
            </a:r>
            <a:r>
              <a:rPr lang="zh-CN" altLang="en-US" sz="2800" b="1">
                <a:solidFill>
                  <a:srgbClr val="000000"/>
                </a:solidFill>
                <a:effectLst/>
                <a:latin typeface="Times New Roman" panose="02020603050405020304" charset="0"/>
                <a:ea typeface="黑体" panose="02010609060101010101" charset="-122"/>
                <a:cs typeface="Times New Roman" panose="02020603050405020304" charset="0"/>
              </a:rPr>
              <a:t>在小球的运动过程中，有哪些物理量是变化的？哪些是不变的？你能找出不变的量吗？</a:t>
            </a:r>
            <a:endParaRPr lang="zh-CN" altLang="en-US" sz="2800" b="1">
              <a:solidFill>
                <a:srgbClr val="000000"/>
              </a:solidFill>
              <a:effectLst/>
              <a:latin typeface="Times New Roman" panose="02020603050405020304" charset="0"/>
              <a:ea typeface="黑体" panose="02010609060101010101" charset="-122"/>
              <a:cs typeface="Times New Roman" panose="02020603050405020304" charset="0"/>
            </a:endParaRPr>
          </a:p>
        </p:txBody>
      </p:sp>
      <p:grpSp>
        <p:nvGrpSpPr>
          <p:cNvPr id="4102" name="Group 6"/>
          <p:cNvGrpSpPr/>
          <p:nvPr>
            <p:custDataLst>
              <p:tags r:id="rId2"/>
            </p:custDataLst>
          </p:nvPr>
        </p:nvGrpSpPr>
        <p:grpSpPr>
          <a:xfrm>
            <a:off x="2499784" y="4848437"/>
            <a:ext cx="6831753" cy="1210332"/>
            <a:chOff x="0" y="0"/>
            <a:chExt cx="4560" cy="1019"/>
          </a:xfrm>
        </p:grpSpPr>
        <p:grpSp>
          <p:nvGrpSpPr>
            <p:cNvPr id="3088" name="Group 7"/>
            <p:cNvGrpSpPr/>
            <p:nvPr>
              <p:custDataLst>
                <p:tags r:id="rId3"/>
              </p:custDataLst>
            </p:nvPr>
          </p:nvGrpSpPr>
          <p:grpSpPr>
            <a:xfrm>
              <a:off x="0" y="96"/>
              <a:ext cx="4560" cy="923"/>
              <a:chOff x="0" y="0"/>
              <a:chExt cx="4560" cy="923"/>
            </a:xfrm>
          </p:grpSpPr>
          <p:sp>
            <p:nvSpPr>
              <p:cNvPr id="3096" name="AutoShape 8"/>
              <p:cNvSpPr>
                <a:spLocks noChangeArrowheads="1"/>
              </p:cNvSpPr>
              <p:nvPr>
                <p:custDataLst>
                  <p:tags r:id="rId4"/>
                </p:custDataLst>
              </p:nvPr>
            </p:nvSpPr>
            <p:spPr bwMode="auto">
              <a:xfrm>
                <a:off x="288" y="48"/>
                <a:ext cx="1488" cy="816"/>
              </a:xfrm>
              <a:prstGeom prst="rtTriangle">
                <a:avLst/>
              </a:prstGeom>
              <a:solidFill>
                <a:srgbClr val="FFCC66"/>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35">
                  <a:latin typeface="Times New Roman" panose="02020603050405020304" charset="0"/>
                  <a:cs typeface="Times New Roman" panose="02020603050405020304" charset="0"/>
                </a:endParaRPr>
              </a:p>
            </p:txBody>
          </p:sp>
          <p:sp>
            <p:nvSpPr>
              <p:cNvPr id="3097" name="AutoShape 9"/>
              <p:cNvSpPr>
                <a:spLocks noChangeArrowheads="1"/>
              </p:cNvSpPr>
              <p:nvPr>
                <p:custDataLst>
                  <p:tags r:id="rId5"/>
                </p:custDataLst>
              </p:nvPr>
            </p:nvSpPr>
            <p:spPr bwMode="auto">
              <a:xfrm flipH="1">
                <a:off x="2112" y="0"/>
                <a:ext cx="2208" cy="864"/>
              </a:xfrm>
              <a:prstGeom prst="rtTriangle">
                <a:avLst/>
              </a:prstGeom>
              <a:solidFill>
                <a:srgbClr val="FFCC66"/>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35">
                  <a:latin typeface="Times New Roman" panose="02020603050405020304" charset="0"/>
                  <a:cs typeface="Times New Roman" panose="02020603050405020304" charset="0"/>
                </a:endParaRPr>
              </a:p>
            </p:txBody>
          </p:sp>
          <p:sp>
            <p:nvSpPr>
              <p:cNvPr id="3098" name="Line 10"/>
              <p:cNvSpPr>
                <a:spLocks noChangeShapeType="1"/>
              </p:cNvSpPr>
              <p:nvPr>
                <p:custDataLst>
                  <p:tags r:id="rId6"/>
                </p:custDataLst>
              </p:nvPr>
            </p:nvSpPr>
            <p:spPr bwMode="auto">
              <a:xfrm>
                <a:off x="0" y="864"/>
                <a:ext cx="4560" cy="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35">
                  <a:latin typeface="Times New Roman" panose="02020603050405020304" charset="0"/>
                  <a:cs typeface="Times New Roman" panose="02020603050405020304" charset="0"/>
                </a:endParaRPr>
              </a:p>
            </p:txBody>
          </p:sp>
          <p:sp>
            <p:nvSpPr>
              <p:cNvPr id="3099" name="Text Box 11"/>
              <p:cNvSpPr txBox="1">
                <a:spLocks noChangeArrowheads="1"/>
              </p:cNvSpPr>
              <p:nvPr>
                <p:custDataLst>
                  <p:tags r:id="rId7"/>
                </p:custDataLst>
              </p:nvPr>
            </p:nvSpPr>
            <p:spPr bwMode="auto">
              <a:xfrm>
                <a:off x="432" y="432"/>
                <a:ext cx="336" cy="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80604020202020204" pitchFamily="34" charset="0"/>
                    <a:ea typeface="宋体" pitchFamily="2" charset="-122"/>
                  </a:defRPr>
                </a:lvl1pPr>
                <a:lvl2pPr marL="742950" indent="-285750" eaLnBrk="0" hangingPunct="0">
                  <a:defRPr>
                    <a:solidFill>
                      <a:schemeClr val="tx1"/>
                    </a:solidFill>
                    <a:latin typeface="Arial" panose="02080604020202020204" pitchFamily="34" charset="0"/>
                    <a:ea typeface="宋体" pitchFamily="2" charset="-122"/>
                  </a:defRPr>
                </a:lvl2pPr>
                <a:lvl3pPr marL="1143000" indent="-228600" eaLnBrk="0" hangingPunct="0">
                  <a:defRPr>
                    <a:solidFill>
                      <a:schemeClr val="tx1"/>
                    </a:solidFill>
                    <a:latin typeface="Arial" panose="02080604020202020204" pitchFamily="34" charset="0"/>
                    <a:ea typeface="宋体" pitchFamily="2" charset="-122"/>
                  </a:defRPr>
                </a:lvl3pPr>
                <a:lvl4pPr marL="1600200" indent="-228600" eaLnBrk="0" hangingPunct="0">
                  <a:defRPr>
                    <a:solidFill>
                      <a:schemeClr val="tx1"/>
                    </a:solidFill>
                    <a:latin typeface="Arial" panose="02080604020202020204" pitchFamily="34" charset="0"/>
                    <a:ea typeface="宋体" pitchFamily="2" charset="-122"/>
                  </a:defRPr>
                </a:lvl4pPr>
                <a:lvl5pPr marL="2057400" indent="-228600" eaLnBrk="0" hangingPunct="0">
                  <a:defRPr>
                    <a:solidFill>
                      <a:schemeClr val="tx1"/>
                    </a:solidFill>
                    <a:latin typeface="Arial" panose="02080604020202020204" pitchFamily="34" charset="0"/>
                    <a:ea typeface="宋体" pitchFamily="2" charset="-122"/>
                  </a:defRPr>
                </a:lvl5pPr>
                <a:lvl6pPr marL="2514600" indent="-228600" algn="ctr" eaLnBrk="0" fontAlgn="base" hangingPunct="0">
                  <a:spcBef>
                    <a:spcPct val="0"/>
                  </a:spcBef>
                  <a:spcAft>
                    <a:spcPct val="0"/>
                  </a:spcAft>
                  <a:buFont typeface="Arial" panose="02080604020202020204" pitchFamily="34" charset="0"/>
                  <a:defRPr>
                    <a:solidFill>
                      <a:schemeClr val="tx1"/>
                    </a:solidFill>
                    <a:latin typeface="Arial" panose="02080604020202020204" pitchFamily="34" charset="0"/>
                    <a:ea typeface="宋体" pitchFamily="2" charset="-122"/>
                  </a:defRPr>
                </a:lvl6pPr>
                <a:lvl7pPr marL="2971800" indent="-228600" algn="ctr" eaLnBrk="0" fontAlgn="base" hangingPunct="0">
                  <a:spcBef>
                    <a:spcPct val="0"/>
                  </a:spcBef>
                  <a:spcAft>
                    <a:spcPct val="0"/>
                  </a:spcAft>
                  <a:buFont typeface="Arial" panose="02080604020202020204" pitchFamily="34" charset="0"/>
                  <a:defRPr>
                    <a:solidFill>
                      <a:schemeClr val="tx1"/>
                    </a:solidFill>
                    <a:latin typeface="Arial" panose="02080604020202020204" pitchFamily="34" charset="0"/>
                    <a:ea typeface="宋体" pitchFamily="2" charset="-122"/>
                  </a:defRPr>
                </a:lvl7pPr>
                <a:lvl8pPr marL="3429000" indent="-228600" algn="ctr" eaLnBrk="0" fontAlgn="base" hangingPunct="0">
                  <a:spcBef>
                    <a:spcPct val="0"/>
                  </a:spcBef>
                  <a:spcAft>
                    <a:spcPct val="0"/>
                  </a:spcAft>
                  <a:buFont typeface="Arial" panose="02080604020202020204" pitchFamily="34" charset="0"/>
                  <a:defRPr>
                    <a:solidFill>
                      <a:schemeClr val="tx1"/>
                    </a:solidFill>
                    <a:latin typeface="Arial" panose="02080604020202020204" pitchFamily="34" charset="0"/>
                    <a:ea typeface="宋体" pitchFamily="2" charset="-122"/>
                  </a:defRPr>
                </a:lvl8pPr>
                <a:lvl9pPr marL="3886200" indent="-228600" algn="ctr" eaLnBrk="0" fontAlgn="base" hangingPunct="0">
                  <a:spcBef>
                    <a:spcPct val="0"/>
                  </a:spcBef>
                  <a:spcAft>
                    <a:spcPct val="0"/>
                  </a:spcAft>
                  <a:buFont typeface="Arial" panose="02080604020202020204" pitchFamily="34" charset="0"/>
                  <a:defRPr>
                    <a:solidFill>
                      <a:schemeClr val="tx1"/>
                    </a:solidFill>
                    <a:latin typeface="Arial" panose="02080604020202020204" pitchFamily="34" charset="0"/>
                    <a:ea typeface="宋体" pitchFamily="2" charset="-122"/>
                  </a:defRPr>
                </a:lvl9pPr>
              </a:lstStyle>
              <a:p>
                <a:pPr eaLnBrk="1" hangingPunct="1">
                  <a:spcBef>
                    <a:spcPct val="50000"/>
                  </a:spcBef>
                </a:pPr>
                <a:r>
                  <a:rPr lang="zh-CN" altLang="zh-CN" sz="3195" b="1" i="1">
                    <a:latin typeface="Times New Roman" panose="02020603050405020304" charset="0"/>
                    <a:cs typeface="Times New Roman" panose="02020603050405020304" charset="0"/>
                  </a:rPr>
                  <a:t>A</a:t>
                </a:r>
                <a:endParaRPr lang="zh-CN" altLang="zh-CN" sz="3195" b="1" i="1">
                  <a:latin typeface="Times New Roman" panose="02020603050405020304" charset="0"/>
                  <a:cs typeface="Times New Roman" panose="02020603050405020304" charset="0"/>
                </a:endParaRPr>
              </a:p>
            </p:txBody>
          </p:sp>
          <p:sp>
            <p:nvSpPr>
              <p:cNvPr id="3100" name="Text Box 12"/>
              <p:cNvSpPr txBox="1">
                <a:spLocks noChangeArrowheads="1"/>
              </p:cNvSpPr>
              <p:nvPr>
                <p:custDataLst>
                  <p:tags r:id="rId8"/>
                </p:custDataLst>
              </p:nvPr>
            </p:nvSpPr>
            <p:spPr bwMode="auto">
              <a:xfrm>
                <a:off x="3696" y="432"/>
                <a:ext cx="336" cy="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80604020202020204" pitchFamily="34" charset="0"/>
                    <a:ea typeface="宋体" pitchFamily="2" charset="-122"/>
                  </a:defRPr>
                </a:lvl1pPr>
                <a:lvl2pPr marL="742950" indent="-285750" eaLnBrk="0" hangingPunct="0">
                  <a:defRPr>
                    <a:solidFill>
                      <a:schemeClr val="tx1"/>
                    </a:solidFill>
                    <a:latin typeface="Arial" panose="02080604020202020204" pitchFamily="34" charset="0"/>
                    <a:ea typeface="宋体" pitchFamily="2" charset="-122"/>
                  </a:defRPr>
                </a:lvl2pPr>
                <a:lvl3pPr marL="1143000" indent="-228600" eaLnBrk="0" hangingPunct="0">
                  <a:defRPr>
                    <a:solidFill>
                      <a:schemeClr val="tx1"/>
                    </a:solidFill>
                    <a:latin typeface="Arial" panose="02080604020202020204" pitchFamily="34" charset="0"/>
                    <a:ea typeface="宋体" pitchFamily="2" charset="-122"/>
                  </a:defRPr>
                </a:lvl3pPr>
                <a:lvl4pPr marL="1600200" indent="-228600" eaLnBrk="0" hangingPunct="0">
                  <a:defRPr>
                    <a:solidFill>
                      <a:schemeClr val="tx1"/>
                    </a:solidFill>
                    <a:latin typeface="Arial" panose="02080604020202020204" pitchFamily="34" charset="0"/>
                    <a:ea typeface="宋体" pitchFamily="2" charset="-122"/>
                  </a:defRPr>
                </a:lvl4pPr>
                <a:lvl5pPr marL="2057400" indent="-228600" eaLnBrk="0" hangingPunct="0">
                  <a:defRPr>
                    <a:solidFill>
                      <a:schemeClr val="tx1"/>
                    </a:solidFill>
                    <a:latin typeface="Arial" panose="02080604020202020204" pitchFamily="34" charset="0"/>
                    <a:ea typeface="宋体" pitchFamily="2" charset="-122"/>
                  </a:defRPr>
                </a:lvl5pPr>
                <a:lvl6pPr marL="2514600" indent="-228600" algn="ctr" eaLnBrk="0" fontAlgn="base" hangingPunct="0">
                  <a:spcBef>
                    <a:spcPct val="0"/>
                  </a:spcBef>
                  <a:spcAft>
                    <a:spcPct val="0"/>
                  </a:spcAft>
                  <a:buFont typeface="Arial" panose="02080604020202020204" pitchFamily="34" charset="0"/>
                  <a:defRPr>
                    <a:solidFill>
                      <a:schemeClr val="tx1"/>
                    </a:solidFill>
                    <a:latin typeface="Arial" panose="02080604020202020204" pitchFamily="34" charset="0"/>
                    <a:ea typeface="宋体" pitchFamily="2" charset="-122"/>
                  </a:defRPr>
                </a:lvl6pPr>
                <a:lvl7pPr marL="2971800" indent="-228600" algn="ctr" eaLnBrk="0" fontAlgn="base" hangingPunct="0">
                  <a:spcBef>
                    <a:spcPct val="0"/>
                  </a:spcBef>
                  <a:spcAft>
                    <a:spcPct val="0"/>
                  </a:spcAft>
                  <a:buFont typeface="Arial" panose="02080604020202020204" pitchFamily="34" charset="0"/>
                  <a:defRPr>
                    <a:solidFill>
                      <a:schemeClr val="tx1"/>
                    </a:solidFill>
                    <a:latin typeface="Arial" panose="02080604020202020204" pitchFamily="34" charset="0"/>
                    <a:ea typeface="宋体" pitchFamily="2" charset="-122"/>
                  </a:defRPr>
                </a:lvl7pPr>
                <a:lvl8pPr marL="3429000" indent="-228600" algn="ctr" eaLnBrk="0" fontAlgn="base" hangingPunct="0">
                  <a:spcBef>
                    <a:spcPct val="0"/>
                  </a:spcBef>
                  <a:spcAft>
                    <a:spcPct val="0"/>
                  </a:spcAft>
                  <a:buFont typeface="Arial" panose="02080604020202020204" pitchFamily="34" charset="0"/>
                  <a:defRPr>
                    <a:solidFill>
                      <a:schemeClr val="tx1"/>
                    </a:solidFill>
                    <a:latin typeface="Arial" panose="02080604020202020204" pitchFamily="34" charset="0"/>
                    <a:ea typeface="宋体" pitchFamily="2" charset="-122"/>
                  </a:defRPr>
                </a:lvl8pPr>
                <a:lvl9pPr marL="3886200" indent="-228600" algn="ctr" eaLnBrk="0" fontAlgn="base" hangingPunct="0">
                  <a:spcBef>
                    <a:spcPct val="0"/>
                  </a:spcBef>
                  <a:spcAft>
                    <a:spcPct val="0"/>
                  </a:spcAft>
                  <a:buFont typeface="Arial" panose="02080604020202020204" pitchFamily="34" charset="0"/>
                  <a:defRPr>
                    <a:solidFill>
                      <a:schemeClr val="tx1"/>
                    </a:solidFill>
                    <a:latin typeface="Arial" panose="02080604020202020204" pitchFamily="34" charset="0"/>
                    <a:ea typeface="宋体" pitchFamily="2" charset="-122"/>
                  </a:defRPr>
                </a:lvl9pPr>
              </a:lstStyle>
              <a:p>
                <a:pPr eaLnBrk="1" hangingPunct="1">
                  <a:spcBef>
                    <a:spcPct val="50000"/>
                  </a:spcBef>
                </a:pPr>
                <a:r>
                  <a:rPr lang="zh-CN" altLang="zh-CN" sz="3195" b="1" i="1">
                    <a:latin typeface="Times New Roman" panose="02020603050405020304" charset="0"/>
                    <a:cs typeface="Times New Roman" panose="02020603050405020304" charset="0"/>
                  </a:rPr>
                  <a:t>B</a:t>
                </a:r>
                <a:endParaRPr lang="zh-CN" altLang="zh-CN" sz="3195" b="1" i="1">
                  <a:latin typeface="Times New Roman" panose="02020603050405020304" charset="0"/>
                  <a:cs typeface="Times New Roman" panose="02020603050405020304" charset="0"/>
                </a:endParaRPr>
              </a:p>
            </p:txBody>
          </p:sp>
        </p:grpSp>
        <p:grpSp>
          <p:nvGrpSpPr>
            <p:cNvPr id="3089" name="Group 13"/>
            <p:cNvGrpSpPr/>
            <p:nvPr>
              <p:custDataLst>
                <p:tags r:id="rId9"/>
              </p:custDataLst>
            </p:nvPr>
          </p:nvGrpSpPr>
          <p:grpSpPr>
            <a:xfrm>
              <a:off x="0" y="0"/>
              <a:ext cx="675" cy="968"/>
              <a:chOff x="0" y="0"/>
              <a:chExt cx="675" cy="968"/>
            </a:xfrm>
          </p:grpSpPr>
          <p:sp>
            <p:nvSpPr>
              <p:cNvPr id="3090" name="Oval 14"/>
              <p:cNvSpPr>
                <a:spLocks noChangeArrowheads="1"/>
              </p:cNvSpPr>
              <p:nvPr>
                <p:custDataLst>
                  <p:tags r:id="rId10"/>
                </p:custDataLst>
              </p:nvPr>
            </p:nvSpPr>
            <p:spPr bwMode="auto">
              <a:xfrm>
                <a:off x="368" y="0"/>
                <a:ext cx="190" cy="240"/>
              </a:xfrm>
              <a:prstGeom prst="ellipse">
                <a:avLst/>
              </a:prstGeom>
              <a:gradFill rotWithShape="1">
                <a:gsLst>
                  <a:gs pos="0">
                    <a:srgbClr val="E7E7E7"/>
                  </a:gs>
                  <a:gs pos="100000">
                    <a:srgbClr val="B2B2B2"/>
                  </a:gs>
                </a:gsLst>
                <a:path path="shape">
                  <a:fillToRect l="50000" t="50000" r="50000" b="50000"/>
                </a:path>
              </a:gradFill>
              <a:ln w="3175">
                <a:solidFill>
                  <a:schemeClr val="bg2"/>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35">
                  <a:latin typeface="Times New Roman" panose="02020603050405020304" charset="0"/>
                  <a:cs typeface="Times New Roman" panose="02020603050405020304" charset="0"/>
                </a:endParaRPr>
              </a:p>
            </p:txBody>
          </p:sp>
          <p:grpSp>
            <p:nvGrpSpPr>
              <p:cNvPr id="3091" name="Group 15"/>
              <p:cNvGrpSpPr/>
              <p:nvPr>
                <p:custDataLst>
                  <p:tags r:id="rId11"/>
                </p:custDataLst>
              </p:nvPr>
            </p:nvGrpSpPr>
            <p:grpSpPr>
              <a:xfrm>
                <a:off x="0" y="248"/>
                <a:ext cx="288" cy="720"/>
                <a:chOff x="0" y="0"/>
                <a:chExt cx="288" cy="720"/>
              </a:xfrm>
            </p:grpSpPr>
            <p:sp>
              <p:nvSpPr>
                <p:cNvPr id="3093" name="Text Box 16"/>
                <p:cNvSpPr txBox="1">
                  <a:spLocks noChangeArrowheads="1"/>
                </p:cNvSpPr>
                <p:nvPr>
                  <p:custDataLst>
                    <p:tags r:id="rId12"/>
                  </p:custDataLst>
                </p:nvPr>
              </p:nvSpPr>
              <p:spPr bwMode="auto">
                <a:xfrm>
                  <a:off x="0" y="128"/>
                  <a:ext cx="288" cy="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anose="02080604020202020204" pitchFamily="34" charset="0"/>
                      <a:ea typeface="宋体" pitchFamily="2" charset="-122"/>
                    </a:defRPr>
                  </a:lvl1pPr>
                  <a:lvl2pPr marL="742950" indent="-285750" eaLnBrk="0" hangingPunct="0">
                    <a:defRPr>
                      <a:solidFill>
                        <a:schemeClr val="tx1"/>
                      </a:solidFill>
                      <a:latin typeface="Arial" panose="02080604020202020204" pitchFamily="34" charset="0"/>
                      <a:ea typeface="宋体" pitchFamily="2" charset="-122"/>
                    </a:defRPr>
                  </a:lvl2pPr>
                  <a:lvl3pPr marL="1143000" indent="-228600" eaLnBrk="0" hangingPunct="0">
                    <a:defRPr>
                      <a:solidFill>
                        <a:schemeClr val="tx1"/>
                      </a:solidFill>
                      <a:latin typeface="Arial" panose="02080604020202020204" pitchFamily="34" charset="0"/>
                      <a:ea typeface="宋体" pitchFamily="2" charset="-122"/>
                    </a:defRPr>
                  </a:lvl3pPr>
                  <a:lvl4pPr marL="1600200" indent="-228600" eaLnBrk="0" hangingPunct="0">
                    <a:defRPr>
                      <a:solidFill>
                        <a:schemeClr val="tx1"/>
                      </a:solidFill>
                      <a:latin typeface="Arial" panose="02080604020202020204" pitchFamily="34" charset="0"/>
                      <a:ea typeface="宋体" pitchFamily="2" charset="-122"/>
                    </a:defRPr>
                  </a:lvl4pPr>
                  <a:lvl5pPr marL="2057400" indent="-228600" eaLnBrk="0" hangingPunct="0">
                    <a:defRPr>
                      <a:solidFill>
                        <a:schemeClr val="tx1"/>
                      </a:solidFill>
                      <a:latin typeface="Arial" panose="02080604020202020204" pitchFamily="34" charset="0"/>
                      <a:ea typeface="宋体" pitchFamily="2" charset="-122"/>
                    </a:defRPr>
                  </a:lvl5pPr>
                  <a:lvl6pPr marL="2514600" indent="-228600" algn="ctr" eaLnBrk="0" fontAlgn="base" hangingPunct="0">
                    <a:spcBef>
                      <a:spcPct val="0"/>
                    </a:spcBef>
                    <a:spcAft>
                      <a:spcPct val="0"/>
                    </a:spcAft>
                    <a:buFont typeface="Arial" panose="02080604020202020204" pitchFamily="34" charset="0"/>
                    <a:defRPr>
                      <a:solidFill>
                        <a:schemeClr val="tx1"/>
                      </a:solidFill>
                      <a:latin typeface="Arial" panose="02080604020202020204" pitchFamily="34" charset="0"/>
                      <a:ea typeface="宋体" pitchFamily="2" charset="-122"/>
                    </a:defRPr>
                  </a:lvl6pPr>
                  <a:lvl7pPr marL="2971800" indent="-228600" algn="ctr" eaLnBrk="0" fontAlgn="base" hangingPunct="0">
                    <a:spcBef>
                      <a:spcPct val="0"/>
                    </a:spcBef>
                    <a:spcAft>
                      <a:spcPct val="0"/>
                    </a:spcAft>
                    <a:buFont typeface="Arial" panose="02080604020202020204" pitchFamily="34" charset="0"/>
                    <a:defRPr>
                      <a:solidFill>
                        <a:schemeClr val="tx1"/>
                      </a:solidFill>
                      <a:latin typeface="Arial" panose="02080604020202020204" pitchFamily="34" charset="0"/>
                      <a:ea typeface="宋体" pitchFamily="2" charset="-122"/>
                    </a:defRPr>
                  </a:lvl7pPr>
                  <a:lvl8pPr marL="3429000" indent="-228600" algn="ctr" eaLnBrk="0" fontAlgn="base" hangingPunct="0">
                    <a:spcBef>
                      <a:spcPct val="0"/>
                    </a:spcBef>
                    <a:spcAft>
                      <a:spcPct val="0"/>
                    </a:spcAft>
                    <a:buFont typeface="Arial" panose="02080604020202020204" pitchFamily="34" charset="0"/>
                    <a:defRPr>
                      <a:solidFill>
                        <a:schemeClr val="tx1"/>
                      </a:solidFill>
                      <a:latin typeface="Arial" panose="02080604020202020204" pitchFamily="34" charset="0"/>
                      <a:ea typeface="宋体" pitchFamily="2" charset="-122"/>
                    </a:defRPr>
                  </a:lvl8pPr>
                  <a:lvl9pPr marL="3886200" indent="-228600" algn="ctr" eaLnBrk="0" fontAlgn="base" hangingPunct="0">
                    <a:spcBef>
                      <a:spcPct val="0"/>
                    </a:spcBef>
                    <a:spcAft>
                      <a:spcPct val="0"/>
                    </a:spcAft>
                    <a:buFont typeface="Arial" panose="02080604020202020204" pitchFamily="34" charset="0"/>
                    <a:defRPr>
                      <a:solidFill>
                        <a:schemeClr val="tx1"/>
                      </a:solidFill>
                      <a:latin typeface="Arial" panose="02080604020202020204" pitchFamily="34" charset="0"/>
                      <a:ea typeface="宋体" pitchFamily="2" charset="-122"/>
                    </a:defRPr>
                  </a:lvl9pPr>
                </a:lstStyle>
                <a:p>
                  <a:pPr eaLnBrk="1" hangingPunct="1">
                    <a:spcBef>
                      <a:spcPct val="50000"/>
                    </a:spcBef>
                  </a:pPr>
                  <a:r>
                    <a:rPr lang="zh-CN" altLang="zh-CN" sz="2795" b="1" i="1">
                      <a:solidFill>
                        <a:srgbClr val="00B0F0"/>
                      </a:solidFill>
                      <a:latin typeface="Times New Roman" panose="02020603050405020304" charset="0"/>
                      <a:cs typeface="Times New Roman" panose="02020603050405020304" charset="0"/>
                    </a:rPr>
                    <a:t>h</a:t>
                  </a:r>
                  <a:endParaRPr lang="zh-CN" altLang="zh-CN" sz="2795" b="1" i="1">
                    <a:solidFill>
                      <a:srgbClr val="00B0F0"/>
                    </a:solidFill>
                    <a:latin typeface="Times New Roman" panose="02020603050405020304" charset="0"/>
                    <a:cs typeface="Times New Roman" panose="02020603050405020304" charset="0"/>
                  </a:endParaRPr>
                </a:p>
              </p:txBody>
            </p:sp>
            <p:sp>
              <p:nvSpPr>
                <p:cNvPr id="3094" name="Line 17"/>
                <p:cNvSpPr>
                  <a:spLocks noChangeShapeType="1"/>
                </p:cNvSpPr>
                <p:nvPr>
                  <p:custDataLst>
                    <p:tags r:id="rId13"/>
                  </p:custDataLst>
                </p:nvPr>
              </p:nvSpPr>
              <p:spPr bwMode="auto">
                <a:xfrm flipH="1">
                  <a:off x="144" y="0"/>
                  <a:ext cx="0" cy="240"/>
                </a:xfrm>
                <a:prstGeom prst="line">
                  <a:avLst/>
                </a:prstGeom>
                <a:noFill/>
                <a:ln w="28575">
                  <a:solidFill>
                    <a:schemeClr val="tx1"/>
                  </a:solidFill>
                  <a:round/>
                  <a:head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35">
                    <a:latin typeface="Times New Roman" panose="02020603050405020304" charset="0"/>
                    <a:cs typeface="Times New Roman" panose="02020603050405020304" charset="0"/>
                  </a:endParaRPr>
                </a:p>
              </p:txBody>
            </p:sp>
            <p:sp>
              <p:nvSpPr>
                <p:cNvPr id="3095" name="Line 18"/>
                <p:cNvSpPr>
                  <a:spLocks noChangeShapeType="1"/>
                </p:cNvSpPr>
                <p:nvPr>
                  <p:custDataLst>
                    <p:tags r:id="rId14"/>
                  </p:custDataLst>
                </p:nvPr>
              </p:nvSpPr>
              <p:spPr bwMode="auto">
                <a:xfrm flipH="1">
                  <a:off x="144" y="480"/>
                  <a:ext cx="0" cy="240"/>
                </a:xfrm>
                <a:prstGeom prst="line">
                  <a:avLst/>
                </a:prstGeom>
                <a:noFill/>
                <a:ln w="28575">
                  <a:solidFill>
                    <a:schemeClr val="tx1"/>
                  </a:solidFill>
                  <a:rou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35">
                    <a:latin typeface="Times New Roman" panose="02020603050405020304" charset="0"/>
                    <a:cs typeface="Times New Roman" panose="02020603050405020304" charset="0"/>
                  </a:endParaRPr>
                </a:p>
              </p:txBody>
            </p:sp>
          </p:grpSp>
          <p:sp>
            <p:nvSpPr>
              <p:cNvPr id="3092" name="Line 19"/>
              <p:cNvSpPr>
                <a:spLocks noChangeShapeType="1"/>
              </p:cNvSpPr>
              <p:nvPr>
                <p:custDataLst>
                  <p:tags r:id="rId15"/>
                </p:custDataLst>
              </p:nvPr>
            </p:nvSpPr>
            <p:spPr bwMode="auto">
              <a:xfrm>
                <a:off x="126" y="250"/>
                <a:ext cx="549" cy="0"/>
              </a:xfrm>
              <a:prstGeom prst="line">
                <a:avLst/>
              </a:prstGeom>
              <a:noFill/>
              <a:ln w="28575">
                <a:solidFill>
                  <a:schemeClr val="tx1"/>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35">
                  <a:latin typeface="Times New Roman" panose="02020603050405020304" charset="0"/>
                  <a:cs typeface="Times New Roman" panose="02020603050405020304" charset="0"/>
                </a:endParaRPr>
              </a:p>
            </p:txBody>
          </p:sp>
        </p:grpSp>
      </p:grpSp>
      <p:grpSp>
        <p:nvGrpSpPr>
          <p:cNvPr id="4117" name="Group 21"/>
          <p:cNvGrpSpPr/>
          <p:nvPr>
            <p:custDataLst>
              <p:tags r:id="rId16"/>
            </p:custDataLst>
          </p:nvPr>
        </p:nvGrpSpPr>
        <p:grpSpPr>
          <a:xfrm>
            <a:off x="2685140" y="5107893"/>
            <a:ext cx="7357313" cy="855134"/>
            <a:chOff x="0" y="0"/>
            <a:chExt cx="4646" cy="720"/>
          </a:xfrm>
        </p:grpSpPr>
        <p:grpSp>
          <p:nvGrpSpPr>
            <p:cNvPr id="3083" name="Group 22"/>
            <p:cNvGrpSpPr/>
            <p:nvPr>
              <p:custDataLst>
                <p:tags r:id="rId17"/>
              </p:custDataLst>
            </p:nvPr>
          </p:nvGrpSpPr>
          <p:grpSpPr>
            <a:xfrm>
              <a:off x="4197" y="0"/>
              <a:ext cx="449" cy="720"/>
              <a:chOff x="0" y="0"/>
              <a:chExt cx="449" cy="720"/>
            </a:xfrm>
          </p:grpSpPr>
          <p:sp>
            <p:nvSpPr>
              <p:cNvPr id="3085" name="Text Box 23"/>
              <p:cNvSpPr txBox="1">
                <a:spLocks noChangeArrowheads="1"/>
              </p:cNvSpPr>
              <p:nvPr>
                <p:custDataLst>
                  <p:tags r:id="rId18"/>
                </p:custDataLst>
              </p:nvPr>
            </p:nvSpPr>
            <p:spPr bwMode="auto">
              <a:xfrm>
                <a:off x="0" y="157"/>
                <a:ext cx="449" cy="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anose="02080604020202020204" pitchFamily="34" charset="0"/>
                    <a:ea typeface="宋体" pitchFamily="2" charset="-122"/>
                  </a:defRPr>
                </a:lvl1pPr>
                <a:lvl2pPr marL="742950" indent="-285750" eaLnBrk="0" hangingPunct="0">
                  <a:defRPr>
                    <a:solidFill>
                      <a:schemeClr val="tx1"/>
                    </a:solidFill>
                    <a:latin typeface="Arial" panose="02080604020202020204" pitchFamily="34" charset="0"/>
                    <a:ea typeface="宋体" pitchFamily="2" charset="-122"/>
                  </a:defRPr>
                </a:lvl2pPr>
                <a:lvl3pPr marL="1143000" indent="-228600" eaLnBrk="0" hangingPunct="0">
                  <a:defRPr>
                    <a:solidFill>
                      <a:schemeClr val="tx1"/>
                    </a:solidFill>
                    <a:latin typeface="Arial" panose="02080604020202020204" pitchFamily="34" charset="0"/>
                    <a:ea typeface="宋体" pitchFamily="2" charset="-122"/>
                  </a:defRPr>
                </a:lvl3pPr>
                <a:lvl4pPr marL="1600200" indent="-228600" eaLnBrk="0" hangingPunct="0">
                  <a:defRPr>
                    <a:solidFill>
                      <a:schemeClr val="tx1"/>
                    </a:solidFill>
                    <a:latin typeface="Arial" panose="02080604020202020204" pitchFamily="34" charset="0"/>
                    <a:ea typeface="宋体" pitchFamily="2" charset="-122"/>
                  </a:defRPr>
                </a:lvl4pPr>
                <a:lvl5pPr marL="2057400" indent="-228600" eaLnBrk="0" hangingPunct="0">
                  <a:defRPr>
                    <a:solidFill>
                      <a:schemeClr val="tx1"/>
                    </a:solidFill>
                    <a:latin typeface="Arial" panose="02080604020202020204" pitchFamily="34" charset="0"/>
                    <a:ea typeface="宋体" pitchFamily="2" charset="-122"/>
                  </a:defRPr>
                </a:lvl5pPr>
                <a:lvl6pPr marL="2514600" indent="-228600" algn="ctr" eaLnBrk="0" fontAlgn="base" hangingPunct="0">
                  <a:spcBef>
                    <a:spcPct val="0"/>
                  </a:spcBef>
                  <a:spcAft>
                    <a:spcPct val="0"/>
                  </a:spcAft>
                  <a:buFont typeface="Arial" panose="02080604020202020204" pitchFamily="34" charset="0"/>
                  <a:defRPr>
                    <a:solidFill>
                      <a:schemeClr val="tx1"/>
                    </a:solidFill>
                    <a:latin typeface="Arial" panose="02080604020202020204" pitchFamily="34" charset="0"/>
                    <a:ea typeface="宋体" pitchFamily="2" charset="-122"/>
                  </a:defRPr>
                </a:lvl6pPr>
                <a:lvl7pPr marL="2971800" indent="-228600" algn="ctr" eaLnBrk="0" fontAlgn="base" hangingPunct="0">
                  <a:spcBef>
                    <a:spcPct val="0"/>
                  </a:spcBef>
                  <a:spcAft>
                    <a:spcPct val="0"/>
                  </a:spcAft>
                  <a:buFont typeface="Arial" panose="02080604020202020204" pitchFamily="34" charset="0"/>
                  <a:defRPr>
                    <a:solidFill>
                      <a:schemeClr val="tx1"/>
                    </a:solidFill>
                    <a:latin typeface="Arial" panose="02080604020202020204" pitchFamily="34" charset="0"/>
                    <a:ea typeface="宋体" pitchFamily="2" charset="-122"/>
                  </a:defRPr>
                </a:lvl7pPr>
                <a:lvl8pPr marL="3429000" indent="-228600" algn="ctr" eaLnBrk="0" fontAlgn="base" hangingPunct="0">
                  <a:spcBef>
                    <a:spcPct val="0"/>
                  </a:spcBef>
                  <a:spcAft>
                    <a:spcPct val="0"/>
                  </a:spcAft>
                  <a:buFont typeface="Arial" panose="02080604020202020204" pitchFamily="34" charset="0"/>
                  <a:defRPr>
                    <a:solidFill>
                      <a:schemeClr val="tx1"/>
                    </a:solidFill>
                    <a:latin typeface="Arial" panose="02080604020202020204" pitchFamily="34" charset="0"/>
                    <a:ea typeface="宋体" pitchFamily="2" charset="-122"/>
                  </a:defRPr>
                </a:lvl8pPr>
                <a:lvl9pPr marL="3886200" indent="-228600" algn="ctr" eaLnBrk="0" fontAlgn="base" hangingPunct="0">
                  <a:spcBef>
                    <a:spcPct val="0"/>
                  </a:spcBef>
                  <a:spcAft>
                    <a:spcPct val="0"/>
                  </a:spcAft>
                  <a:buFont typeface="Arial" panose="02080604020202020204" pitchFamily="34" charset="0"/>
                  <a:defRPr>
                    <a:solidFill>
                      <a:schemeClr val="tx1"/>
                    </a:solidFill>
                    <a:latin typeface="Arial" panose="02080604020202020204" pitchFamily="34" charset="0"/>
                    <a:ea typeface="宋体" pitchFamily="2" charset="-122"/>
                  </a:defRPr>
                </a:lvl9pPr>
              </a:lstStyle>
              <a:p>
                <a:pPr eaLnBrk="1" hangingPunct="1">
                  <a:spcBef>
                    <a:spcPct val="50000"/>
                  </a:spcBef>
                </a:pPr>
                <a:r>
                  <a:rPr lang="zh-CN" altLang="zh-CN" sz="2795" b="1" i="1">
                    <a:solidFill>
                      <a:srgbClr val="00B0F0"/>
                    </a:solidFill>
                    <a:latin typeface="Times New Roman" panose="02020603050405020304" charset="0"/>
                    <a:ea typeface="仿宋_GB2312" panose="02010609030101010101" pitchFamily="49" charset="-122"/>
                    <a:cs typeface="Times New Roman" panose="02020603050405020304" charset="0"/>
                    <a:sym typeface="+mn-ea"/>
                  </a:rPr>
                  <a:t>h</a:t>
                </a:r>
                <a:r>
                  <a:rPr lang="en-US" altLang="zh-CN" sz="2795" b="1" i="1">
                    <a:solidFill>
                      <a:srgbClr val="00B0F0"/>
                    </a:solidFill>
                    <a:latin typeface="Times New Roman" panose="02020603050405020304" charset="0"/>
                    <a:cs typeface="Times New Roman" panose="02020603050405020304" charset="0"/>
                    <a:sym typeface="+mn-ea"/>
                  </a:rPr>
                  <a:t>'</a:t>
                </a:r>
                <a:endParaRPr lang="en-US" altLang="zh-CN" sz="2795" b="1" i="1" baseline="-25000">
                  <a:solidFill>
                    <a:srgbClr val="00B0F0"/>
                  </a:solidFill>
                  <a:latin typeface="Times New Roman" panose="02020603050405020304" charset="0"/>
                  <a:cs typeface="Times New Roman" panose="02020603050405020304" charset="0"/>
                  <a:sym typeface="+mn-ea"/>
                </a:endParaRPr>
              </a:p>
            </p:txBody>
          </p:sp>
          <p:sp>
            <p:nvSpPr>
              <p:cNvPr id="3086" name="Line 24"/>
              <p:cNvSpPr>
                <a:spLocks noChangeShapeType="1"/>
              </p:cNvSpPr>
              <p:nvPr>
                <p:custDataLst>
                  <p:tags r:id="rId19"/>
                </p:custDataLst>
              </p:nvPr>
            </p:nvSpPr>
            <p:spPr bwMode="auto">
              <a:xfrm flipH="1">
                <a:off x="144" y="0"/>
                <a:ext cx="0" cy="240"/>
              </a:xfrm>
              <a:prstGeom prst="line">
                <a:avLst/>
              </a:prstGeom>
              <a:noFill/>
              <a:ln w="28575">
                <a:solidFill>
                  <a:schemeClr val="tx1"/>
                </a:solidFill>
                <a:round/>
                <a:head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35">
                  <a:latin typeface="Times New Roman" panose="02020603050405020304" charset="0"/>
                  <a:cs typeface="Times New Roman" panose="02020603050405020304" charset="0"/>
                </a:endParaRPr>
              </a:p>
            </p:txBody>
          </p:sp>
          <p:sp>
            <p:nvSpPr>
              <p:cNvPr id="3087" name="Line 25"/>
              <p:cNvSpPr>
                <a:spLocks noChangeShapeType="1"/>
              </p:cNvSpPr>
              <p:nvPr>
                <p:custDataLst>
                  <p:tags r:id="rId20"/>
                </p:custDataLst>
              </p:nvPr>
            </p:nvSpPr>
            <p:spPr bwMode="auto">
              <a:xfrm flipH="1">
                <a:off x="144" y="480"/>
                <a:ext cx="0" cy="240"/>
              </a:xfrm>
              <a:prstGeom prst="line">
                <a:avLst/>
              </a:prstGeom>
              <a:noFill/>
              <a:ln w="28575">
                <a:solidFill>
                  <a:schemeClr val="tx1"/>
                </a:solidFill>
                <a:rou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35">
                  <a:latin typeface="Times New Roman" panose="02020603050405020304" charset="0"/>
                  <a:cs typeface="Times New Roman" panose="02020603050405020304" charset="0"/>
                </a:endParaRPr>
              </a:p>
            </p:txBody>
          </p:sp>
        </p:grpSp>
        <p:sp>
          <p:nvSpPr>
            <p:cNvPr id="3084" name="Line 26"/>
            <p:cNvSpPr>
              <a:spLocks noChangeShapeType="1"/>
            </p:cNvSpPr>
            <p:nvPr>
              <p:custDataLst>
                <p:tags r:id="rId21"/>
              </p:custDataLst>
            </p:nvPr>
          </p:nvSpPr>
          <p:spPr bwMode="auto">
            <a:xfrm>
              <a:off x="0" y="0"/>
              <a:ext cx="4368" cy="0"/>
            </a:xfrm>
            <a:prstGeom prst="line">
              <a:avLst/>
            </a:prstGeom>
            <a:noFill/>
            <a:ln w="28575">
              <a:solidFill>
                <a:schemeClr val="tx1"/>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35">
                <a:latin typeface="Times New Roman" panose="02020603050405020304" charset="0"/>
                <a:cs typeface="Times New Roman" panose="02020603050405020304" charset="0"/>
              </a:endParaRPr>
            </a:p>
          </p:txBody>
        </p:sp>
      </p:grpSp>
      <p:sp>
        <p:nvSpPr>
          <p:cNvPr id="3" name="Oval 14"/>
          <p:cNvSpPr>
            <a:spLocks noChangeArrowheads="1"/>
          </p:cNvSpPr>
          <p:nvPr>
            <p:custDataLst>
              <p:tags r:id="rId22"/>
            </p:custDataLst>
          </p:nvPr>
        </p:nvSpPr>
        <p:spPr bwMode="auto">
          <a:xfrm>
            <a:off x="8256425" y="4822190"/>
            <a:ext cx="284656" cy="285064"/>
          </a:xfrm>
          <a:prstGeom prst="ellipse">
            <a:avLst/>
          </a:prstGeom>
          <a:noFill/>
          <a:ln w="12700" cmpd="sng">
            <a:solidFill>
              <a:srgbClr val="00B0F0"/>
            </a:solidFill>
            <a:prstDash val="sysDot"/>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35">
              <a:latin typeface="Times New Roman" panose="02020603050405020304" charset="0"/>
              <a:cs typeface="Times New Roman" panose="02020603050405020304" charset="0"/>
            </a:endParaRPr>
          </a:p>
        </p:txBody>
      </p:sp>
      <p:sp>
        <p:nvSpPr>
          <p:cNvPr id="27" name="文本框 26"/>
          <p:cNvSpPr txBox="1"/>
          <p:nvPr>
            <p:custDataLst>
              <p:tags r:id="rId23"/>
            </p:custDataLst>
          </p:nvPr>
        </p:nvSpPr>
        <p:spPr>
          <a:xfrm>
            <a:off x="230667" y="200115"/>
            <a:ext cx="3990667" cy="583565"/>
          </a:xfrm>
          <a:prstGeom prst="rect">
            <a:avLst/>
          </a:prstGeom>
          <a:noFill/>
        </p:spPr>
        <p:txBody>
          <a:bodyPr wrap="square" rtlCol="0">
            <a:spAutoFit/>
          </a:bodyPr>
          <a:lstStyle/>
          <a:p>
            <a:r>
              <a:rPr lang="zh-CN" altLang="en-US" sz="3200" spc="600">
                <a:solidFill>
                  <a:srgbClr val="4274FF"/>
                </a:solidFill>
                <a:latin typeface="思源黑体 CN Bold" panose="020B0800000000000000" pitchFamily="34" charset="-122"/>
                <a:ea typeface="思源黑体 CN Bold" panose="020B0800000000000000" pitchFamily="34" charset="-122"/>
                <a:cs typeface="阿里巴巴普惠体 B" panose="00020600040101010101" pitchFamily="18" charset="-122"/>
                <a:sym typeface="+mn-ea"/>
              </a:rPr>
              <a:t>思考与讨论</a:t>
            </a:r>
            <a:endParaRPr lang="zh-CN" altLang="en-US" sz="3200" spc="600">
              <a:solidFill>
                <a:srgbClr val="4274FF"/>
              </a:solidFill>
              <a:latin typeface="思源黑体 CN Bold" panose="020B0800000000000000" pitchFamily="34" charset="-122"/>
              <a:ea typeface="思源黑体 CN Bold" panose="020B0800000000000000" pitchFamily="34" charset="-122"/>
              <a:cs typeface="阿里巴巴普惠体 B" panose="00020600040101010101" pitchFamily="18" charset="-122"/>
              <a:sym typeface="+mn-ea"/>
            </a:endParaRPr>
          </a:p>
        </p:txBody>
      </p:sp>
      <p:pic>
        <p:nvPicPr>
          <p:cNvPr id="4" name="Picture 4"/>
          <p:cNvPicPr>
            <a:picLocks noChangeAspect="1"/>
          </p:cNvPicPr>
          <p:nvPr>
            <p:custDataLst>
              <p:tags r:id="rId24"/>
            </p:custDataLst>
          </p:nvPr>
        </p:nvPicPr>
        <p:blipFill>
          <a:blip r:embed="rId25"/>
          <a:stretch>
            <a:fillRect/>
          </a:stretch>
        </p:blipFill>
        <p:spPr>
          <a:xfrm flipH="1">
            <a:off x="10299700" y="10477500"/>
            <a:ext cx="0" cy="0"/>
          </a:xfrm>
          <a:prstGeom prst="rect">
            <a:avLst/>
          </a:prstGeom>
          <a:ln>
            <a:noFill/>
          </a:ln>
        </p:spPr>
      </p:pic>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custDataLst>
              <p:tags r:id="rId1"/>
            </p:custDataLst>
          </p:nvPr>
        </p:nvSpPr>
        <p:spPr>
          <a:xfrm>
            <a:off x="0" y="-116840"/>
            <a:ext cx="12284075" cy="6974840"/>
          </a:xfrm>
          <a:prstGeom prst="rect">
            <a:avLst/>
          </a:prstGeom>
          <a:solidFill>
            <a:schemeClr val="bg1"/>
          </a:solidFill>
          <a:ln>
            <a:noFill/>
          </a:ln>
          <a:effectLst>
            <a:outerShdw blurRad="203200" dist="50800" dir="5400000" algn="t" rotWithShape="0">
              <a:srgbClr val="4072FF">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custDataLst>
              <p:tags r:id="rId2"/>
            </p:custDataLst>
          </p:nvPr>
        </p:nvGrpSpPr>
        <p:grpSpPr>
          <a:xfrm>
            <a:off x="3514620" y="4867625"/>
            <a:ext cx="5168411" cy="750766"/>
            <a:chOff x="4464017" y="4375953"/>
            <a:chExt cx="3329674" cy="483670"/>
          </a:xfrm>
          <a:gradFill rotWithShape="0">
            <a:gsLst>
              <a:gs pos="100000">
                <a:srgbClr val="6AA6FF">
                  <a:alpha val="76000"/>
                </a:srgbClr>
              </a:gs>
              <a:gs pos="0">
                <a:srgbClr val="6AA6FF">
                  <a:alpha val="76000"/>
                </a:srgbClr>
              </a:gs>
              <a:gs pos="50000">
                <a:srgbClr val="C2DDFF">
                  <a:alpha val="30000"/>
                </a:srgbClr>
              </a:gs>
            </a:gsLst>
            <a:lin ang="0" scaled="0"/>
          </a:gradFill>
        </p:grpSpPr>
        <p:sp>
          <p:nvSpPr>
            <p:cNvPr id="120" name="矩形 119"/>
            <p:cNvSpPr/>
            <p:nvPr>
              <p:custDataLst>
                <p:tags r:id="rId3"/>
              </p:custDataLst>
            </p:nvPr>
          </p:nvSpPr>
          <p:spPr>
            <a:xfrm rot="5400000">
              <a:off x="4944989" y="4375955"/>
              <a:ext cx="178868" cy="17886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1" name="矩形 120"/>
            <p:cNvSpPr/>
            <p:nvPr>
              <p:custDataLst>
                <p:tags r:id="rId4"/>
              </p:custDataLst>
            </p:nvPr>
          </p:nvSpPr>
          <p:spPr>
            <a:xfrm rot="5400000">
              <a:off x="5260296" y="4375955"/>
              <a:ext cx="178868" cy="17886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2" name="矩形 121"/>
            <p:cNvSpPr/>
            <p:nvPr>
              <p:custDataLst>
                <p:tags r:id="rId5"/>
              </p:custDataLst>
            </p:nvPr>
          </p:nvSpPr>
          <p:spPr>
            <a:xfrm rot="5400000">
              <a:off x="5575603" y="4375955"/>
              <a:ext cx="178868" cy="17886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3" name="矩形 122"/>
            <p:cNvSpPr/>
            <p:nvPr>
              <p:custDataLst>
                <p:tags r:id="rId6"/>
              </p:custDataLst>
            </p:nvPr>
          </p:nvSpPr>
          <p:spPr>
            <a:xfrm rot="5400000">
              <a:off x="4629682" y="4375955"/>
              <a:ext cx="178868" cy="17886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5" name="组合 124"/>
            <p:cNvGrpSpPr/>
            <p:nvPr>
              <p:custDataLst>
                <p:tags r:id="rId7"/>
              </p:custDataLst>
            </p:nvPr>
          </p:nvGrpSpPr>
          <p:grpSpPr>
            <a:xfrm rot="5400000">
              <a:off x="5096010" y="3896362"/>
              <a:ext cx="178868" cy="1442854"/>
              <a:chOff x="3527101" y="3650859"/>
              <a:chExt cx="108391" cy="874346"/>
            </a:xfrm>
            <a:grpFill/>
          </p:grpSpPr>
          <p:sp>
            <p:nvSpPr>
              <p:cNvPr id="126" name="矩形 125"/>
              <p:cNvSpPr/>
              <p:nvPr>
                <p:custDataLst>
                  <p:tags r:id="rId8"/>
                </p:custDataLst>
              </p:nvPr>
            </p:nvSpPr>
            <p:spPr>
              <a:xfrm>
                <a:off x="3527101" y="4033001"/>
                <a:ext cx="108391" cy="10839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7" name="矩形 126"/>
              <p:cNvSpPr/>
              <p:nvPr>
                <p:custDataLst>
                  <p:tags r:id="rId9"/>
                </p:custDataLst>
              </p:nvPr>
            </p:nvSpPr>
            <p:spPr>
              <a:xfrm>
                <a:off x="3527101" y="3841930"/>
                <a:ext cx="108391" cy="10839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8" name="矩形 127"/>
              <p:cNvSpPr/>
              <p:nvPr>
                <p:custDataLst>
                  <p:tags r:id="rId10"/>
                </p:custDataLst>
              </p:nvPr>
            </p:nvSpPr>
            <p:spPr>
              <a:xfrm>
                <a:off x="3527101" y="3650859"/>
                <a:ext cx="108391" cy="10839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9" name="矩形 128"/>
              <p:cNvSpPr/>
              <p:nvPr>
                <p:custDataLst>
                  <p:tags r:id="rId11"/>
                </p:custDataLst>
              </p:nvPr>
            </p:nvSpPr>
            <p:spPr>
              <a:xfrm>
                <a:off x="3527101" y="4224072"/>
                <a:ext cx="108391" cy="10839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0" name="矩形 129"/>
              <p:cNvSpPr/>
              <p:nvPr>
                <p:custDataLst>
                  <p:tags r:id="rId12"/>
                </p:custDataLst>
              </p:nvPr>
            </p:nvSpPr>
            <p:spPr>
              <a:xfrm>
                <a:off x="3527101" y="4416814"/>
                <a:ext cx="108391" cy="10839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1" name="组合 130"/>
            <p:cNvGrpSpPr/>
            <p:nvPr>
              <p:custDataLst>
                <p:tags r:id="rId13"/>
              </p:custDataLst>
            </p:nvPr>
          </p:nvGrpSpPr>
          <p:grpSpPr>
            <a:xfrm rot="5400000">
              <a:off x="5248410" y="4048762"/>
              <a:ext cx="178868" cy="1442854"/>
              <a:chOff x="3527101" y="3650859"/>
              <a:chExt cx="108391" cy="874346"/>
            </a:xfrm>
            <a:grpFill/>
          </p:grpSpPr>
          <p:sp>
            <p:nvSpPr>
              <p:cNvPr id="132" name="矩形 131"/>
              <p:cNvSpPr/>
              <p:nvPr>
                <p:custDataLst>
                  <p:tags r:id="rId14"/>
                </p:custDataLst>
              </p:nvPr>
            </p:nvSpPr>
            <p:spPr>
              <a:xfrm>
                <a:off x="3527101" y="4033001"/>
                <a:ext cx="108391" cy="10839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3" name="矩形 132"/>
              <p:cNvSpPr/>
              <p:nvPr>
                <p:custDataLst>
                  <p:tags r:id="rId15"/>
                </p:custDataLst>
              </p:nvPr>
            </p:nvSpPr>
            <p:spPr>
              <a:xfrm>
                <a:off x="3527101" y="3841930"/>
                <a:ext cx="108391" cy="10839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4" name="矩形 133"/>
              <p:cNvSpPr/>
              <p:nvPr>
                <p:custDataLst>
                  <p:tags r:id="rId16"/>
                </p:custDataLst>
              </p:nvPr>
            </p:nvSpPr>
            <p:spPr>
              <a:xfrm>
                <a:off x="3527101" y="3650859"/>
                <a:ext cx="108391" cy="10839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5" name="矩形 134"/>
              <p:cNvSpPr/>
              <p:nvPr>
                <p:custDataLst>
                  <p:tags r:id="rId17"/>
                </p:custDataLst>
              </p:nvPr>
            </p:nvSpPr>
            <p:spPr>
              <a:xfrm>
                <a:off x="3527101" y="4224072"/>
                <a:ext cx="108391" cy="10839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6" name="矩形 135"/>
              <p:cNvSpPr/>
              <p:nvPr>
                <p:custDataLst>
                  <p:tags r:id="rId18"/>
                </p:custDataLst>
              </p:nvPr>
            </p:nvSpPr>
            <p:spPr>
              <a:xfrm>
                <a:off x="3527101" y="4416814"/>
                <a:ext cx="108391" cy="10839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4" name="矩形 163"/>
            <p:cNvSpPr/>
            <p:nvPr>
              <p:custDataLst>
                <p:tags r:id="rId19"/>
              </p:custDataLst>
            </p:nvPr>
          </p:nvSpPr>
          <p:spPr>
            <a:xfrm rot="16200000" flipH="1">
              <a:off x="7133851" y="4375955"/>
              <a:ext cx="178868" cy="17886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5" name="矩形 164"/>
            <p:cNvSpPr/>
            <p:nvPr>
              <p:custDataLst>
                <p:tags r:id="rId20"/>
              </p:custDataLst>
            </p:nvPr>
          </p:nvSpPr>
          <p:spPr>
            <a:xfrm rot="16200000" flipH="1">
              <a:off x="6818544" y="4375955"/>
              <a:ext cx="178868" cy="17886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6" name="矩形 165"/>
            <p:cNvSpPr/>
            <p:nvPr>
              <p:custDataLst>
                <p:tags r:id="rId21"/>
              </p:custDataLst>
            </p:nvPr>
          </p:nvSpPr>
          <p:spPr>
            <a:xfrm rot="16200000" flipH="1">
              <a:off x="6503237" y="4375955"/>
              <a:ext cx="178868" cy="17886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7" name="矩形 166"/>
            <p:cNvSpPr/>
            <p:nvPr>
              <p:custDataLst>
                <p:tags r:id="rId22"/>
              </p:custDataLst>
            </p:nvPr>
          </p:nvSpPr>
          <p:spPr>
            <a:xfrm rot="16200000" flipH="1">
              <a:off x="7449158" y="4375955"/>
              <a:ext cx="178868" cy="17886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6" name="组合 145"/>
            <p:cNvGrpSpPr/>
            <p:nvPr>
              <p:custDataLst>
                <p:tags r:id="rId23"/>
              </p:custDataLst>
            </p:nvPr>
          </p:nvGrpSpPr>
          <p:grpSpPr>
            <a:xfrm rot="16200000" flipH="1">
              <a:off x="6982830" y="3896362"/>
              <a:ext cx="178868" cy="1442854"/>
              <a:chOff x="3527101" y="3650859"/>
              <a:chExt cx="108391" cy="874346"/>
            </a:xfrm>
            <a:grpFill/>
          </p:grpSpPr>
          <p:sp>
            <p:nvSpPr>
              <p:cNvPr id="159" name="矩形 158"/>
              <p:cNvSpPr/>
              <p:nvPr>
                <p:custDataLst>
                  <p:tags r:id="rId24"/>
                </p:custDataLst>
              </p:nvPr>
            </p:nvSpPr>
            <p:spPr>
              <a:xfrm>
                <a:off x="3527101" y="4033001"/>
                <a:ext cx="108391" cy="10839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矩形 159"/>
              <p:cNvSpPr/>
              <p:nvPr>
                <p:custDataLst>
                  <p:tags r:id="rId25"/>
                </p:custDataLst>
              </p:nvPr>
            </p:nvSpPr>
            <p:spPr>
              <a:xfrm>
                <a:off x="3527101" y="3841930"/>
                <a:ext cx="108391" cy="10839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矩形 160"/>
              <p:cNvSpPr/>
              <p:nvPr>
                <p:custDataLst>
                  <p:tags r:id="rId26"/>
                </p:custDataLst>
              </p:nvPr>
            </p:nvSpPr>
            <p:spPr>
              <a:xfrm>
                <a:off x="3527101" y="3650859"/>
                <a:ext cx="108391" cy="10839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2" name="矩形 161"/>
              <p:cNvSpPr/>
              <p:nvPr>
                <p:custDataLst>
                  <p:tags r:id="rId27"/>
                </p:custDataLst>
              </p:nvPr>
            </p:nvSpPr>
            <p:spPr>
              <a:xfrm>
                <a:off x="3527101" y="4224072"/>
                <a:ext cx="108391" cy="10839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3" name="矩形 162"/>
              <p:cNvSpPr/>
              <p:nvPr>
                <p:custDataLst>
                  <p:tags r:id="rId28"/>
                </p:custDataLst>
              </p:nvPr>
            </p:nvSpPr>
            <p:spPr>
              <a:xfrm>
                <a:off x="3527101" y="4416814"/>
                <a:ext cx="108391" cy="10839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7" name="组合 146"/>
            <p:cNvGrpSpPr/>
            <p:nvPr>
              <p:custDataLst>
                <p:tags r:id="rId29"/>
              </p:custDataLst>
            </p:nvPr>
          </p:nvGrpSpPr>
          <p:grpSpPr>
            <a:xfrm rot="16200000" flipH="1">
              <a:off x="6830430" y="4048762"/>
              <a:ext cx="178868" cy="1442854"/>
              <a:chOff x="3527101" y="3650859"/>
              <a:chExt cx="108391" cy="874346"/>
            </a:xfrm>
            <a:grpFill/>
          </p:grpSpPr>
          <p:sp>
            <p:nvSpPr>
              <p:cNvPr id="154" name="矩形 153"/>
              <p:cNvSpPr/>
              <p:nvPr>
                <p:custDataLst>
                  <p:tags r:id="rId30"/>
                </p:custDataLst>
              </p:nvPr>
            </p:nvSpPr>
            <p:spPr>
              <a:xfrm>
                <a:off x="3527101" y="4033001"/>
                <a:ext cx="108391" cy="10839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5" name="矩形 154"/>
              <p:cNvSpPr/>
              <p:nvPr>
                <p:custDataLst>
                  <p:tags r:id="rId31"/>
                </p:custDataLst>
              </p:nvPr>
            </p:nvSpPr>
            <p:spPr>
              <a:xfrm>
                <a:off x="3527101" y="3841930"/>
                <a:ext cx="108391" cy="10839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矩形 155"/>
              <p:cNvSpPr/>
              <p:nvPr>
                <p:custDataLst>
                  <p:tags r:id="rId32"/>
                </p:custDataLst>
              </p:nvPr>
            </p:nvSpPr>
            <p:spPr>
              <a:xfrm>
                <a:off x="3527101" y="3650859"/>
                <a:ext cx="108391" cy="10839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矩形 156"/>
              <p:cNvSpPr/>
              <p:nvPr>
                <p:custDataLst>
                  <p:tags r:id="rId33"/>
                </p:custDataLst>
              </p:nvPr>
            </p:nvSpPr>
            <p:spPr>
              <a:xfrm>
                <a:off x="3527101" y="4224072"/>
                <a:ext cx="108391" cy="10839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8" name="矩形 157"/>
              <p:cNvSpPr/>
              <p:nvPr>
                <p:custDataLst>
                  <p:tags r:id="rId34"/>
                </p:custDataLst>
              </p:nvPr>
            </p:nvSpPr>
            <p:spPr>
              <a:xfrm>
                <a:off x="3527101" y="4416814"/>
                <a:ext cx="108391" cy="10839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07" name="矩形 206"/>
            <p:cNvSpPr/>
            <p:nvPr>
              <p:custDataLst>
                <p:tags r:id="rId35"/>
              </p:custDataLst>
            </p:nvPr>
          </p:nvSpPr>
          <p:spPr>
            <a:xfrm flipH="1">
              <a:off x="6045601" y="4528353"/>
              <a:ext cx="178868" cy="17886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8" name="矩形 207"/>
            <p:cNvSpPr/>
            <p:nvPr>
              <p:custDataLst>
                <p:tags r:id="rId36"/>
              </p:custDataLst>
            </p:nvPr>
          </p:nvSpPr>
          <p:spPr>
            <a:xfrm flipH="1">
              <a:off x="5893201" y="4375953"/>
              <a:ext cx="178868" cy="17886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0" name="矩形 209"/>
            <p:cNvSpPr/>
            <p:nvPr>
              <p:custDataLst>
                <p:tags r:id="rId37"/>
              </p:custDataLst>
            </p:nvPr>
          </p:nvSpPr>
          <p:spPr>
            <a:xfrm flipH="1">
              <a:off x="6204324" y="4375953"/>
              <a:ext cx="178868" cy="17886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2" name="文本框 51"/>
          <p:cNvSpPr txBox="1"/>
          <p:nvPr>
            <p:custDataLst>
              <p:tags r:id="rId38"/>
            </p:custDataLst>
          </p:nvPr>
        </p:nvSpPr>
        <p:spPr>
          <a:xfrm>
            <a:off x="3112770" y="5005705"/>
            <a:ext cx="6258560" cy="376555"/>
          </a:xfrm>
          <a:prstGeom prst="rect">
            <a:avLst/>
          </a:prstGeom>
          <a:solidFill>
            <a:schemeClr val="bg1">
              <a:alpha val="58000"/>
            </a:schemeClr>
          </a:solidFill>
          <a:effectLst>
            <a:softEdge rad="127000"/>
          </a:effectLst>
        </p:spPr>
        <p:txBody>
          <a:bodyPr wrap="square">
            <a:noAutofit/>
          </a:bodyPr>
          <a:lstStyle/>
          <a:p>
            <a:pPr algn="ctr"/>
            <a:r>
              <a:rPr lang="zh-CN" altLang="en-US" sz="3200" spc="300">
                <a:latin typeface="思源黑体 CN Bold" panose="020B0800000000000000" pitchFamily="34" charset="-122"/>
                <a:ea typeface="思源黑体 CN Bold" panose="020B0800000000000000" pitchFamily="34" charset="-122"/>
                <a:cs typeface="阿里巴巴普惠体 M" panose="00020600040101010101" pitchFamily="18" charset="-122"/>
              </a:rPr>
              <a:t>第一部分</a:t>
            </a:r>
            <a:r>
              <a:rPr lang="en-US" altLang="zh-CN" sz="3200" spc="300">
                <a:latin typeface="思源黑体 CN Bold" panose="020B0800000000000000" pitchFamily="34" charset="-122"/>
                <a:ea typeface="思源黑体 CN Bold" panose="020B0800000000000000" pitchFamily="34" charset="-122"/>
                <a:cs typeface="阿里巴巴普惠体 M" panose="00020600040101010101" pitchFamily="18" charset="-122"/>
              </a:rPr>
              <a:t> </a:t>
            </a:r>
            <a:r>
              <a:rPr lang="zh-CN" altLang="en-US" sz="3200" spc="300">
                <a:latin typeface="思源黑体 CN Bold" panose="020B0800000000000000" pitchFamily="34" charset="-122"/>
                <a:ea typeface="思源黑体 CN Bold" panose="020B0800000000000000" pitchFamily="34" charset="-122"/>
                <a:cs typeface="阿里巴巴普惠体 M" panose="00020600040101010101" pitchFamily="18" charset="-122"/>
              </a:rPr>
              <a:t>追寻守恒量</a:t>
            </a:r>
            <a:endParaRPr lang="zh-CN" altLang="en-US" sz="3200" spc="300">
              <a:latin typeface="思源黑体 CN Bold" panose="020B0800000000000000" pitchFamily="34" charset="-122"/>
              <a:ea typeface="思源黑体 CN Bold" panose="020B0800000000000000" pitchFamily="34" charset="-122"/>
              <a:cs typeface="阿里巴巴普惠体 M" panose="00020600040101010101" pitchFamily="18" charset="-122"/>
            </a:endParaRPr>
          </a:p>
        </p:txBody>
      </p:sp>
      <p:pic>
        <p:nvPicPr>
          <p:cNvPr id="2" name="图片 1"/>
          <p:cNvPicPr>
            <a:picLocks noChangeAspect="1"/>
          </p:cNvPicPr>
          <p:nvPr>
            <p:custDataLst>
              <p:tags r:id="rId39"/>
            </p:custDataLst>
          </p:nvPr>
        </p:nvPicPr>
        <p:blipFill>
          <a:blip r:embed="rId40"/>
          <a:stretch>
            <a:fillRect/>
          </a:stretch>
        </p:blipFill>
        <p:spPr>
          <a:xfrm>
            <a:off x="-635" y="-116840"/>
            <a:ext cx="12284075" cy="411734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nodeType="clickEffect">
                                  <p:stCondLst>
                                    <p:cond delay="0"/>
                                  </p:stCondLst>
                                  <p:childTnLst>
                                    <p:set>
                                      <p:cBhvr>
                                        <p:cTn id="6" dur="500"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7" presetClass="entr" presetSubtype="4" fill="hold" grpId="0" nodeType="withEffect">
                                  <p:stCondLst>
                                    <p:cond delay="0"/>
                                  </p:stCondLst>
                                  <p:childTnLst>
                                    <p:set>
                                      <p:cBhvr>
                                        <p:cTn id="10" dur="500" fill="hold">
                                          <p:stCondLst>
                                            <p:cond delay="0"/>
                                          </p:stCondLst>
                                        </p:cTn>
                                        <p:tgtEl>
                                          <p:spTgt spid="52"/>
                                        </p:tgtEl>
                                        <p:attrNameLst>
                                          <p:attrName>style.visibility</p:attrName>
                                        </p:attrNameLst>
                                      </p:cBhvr>
                                      <p:to>
                                        <p:strVal val="visible"/>
                                      </p:to>
                                    </p:set>
                                    <p:anim calcmode="lin" valueType="num">
                                      <p:cBhvr additive="base">
                                        <p:cTn id="11" dur="500" fill="hold"/>
                                        <p:tgtEl>
                                          <p:spTgt spid="52"/>
                                        </p:tgtEl>
                                        <p:attrNameLst>
                                          <p:attrName>ppt_x</p:attrName>
                                        </p:attrNameLst>
                                      </p:cBhvr>
                                      <p:tavLst>
                                        <p:tav tm="0">
                                          <p:val>
                                            <p:strVal val="#ppt_x"/>
                                          </p:val>
                                        </p:tav>
                                        <p:tav tm="100000">
                                          <p:val>
                                            <p:strVal val="#ppt_x"/>
                                          </p:val>
                                        </p:tav>
                                      </p:tavLst>
                                    </p:anim>
                                    <p:anim calcmode="lin" valueType="num">
                                      <p:cBhvr additive="base">
                                        <p:cTn id="12" dur="500" fill="hold"/>
                                        <p:tgtEl>
                                          <p:spTgt spid="5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44" name="Text Box 24"/>
          <p:cNvSpPr txBox="1">
            <a:spLocks noChangeArrowheads="1"/>
          </p:cNvSpPr>
          <p:nvPr>
            <p:custDataLst>
              <p:tags r:id="rId1"/>
            </p:custDataLst>
          </p:nvPr>
        </p:nvSpPr>
        <p:spPr bwMode="auto">
          <a:xfrm>
            <a:off x="4584065" y="4004945"/>
            <a:ext cx="3097530" cy="1383665"/>
          </a:xfrm>
          <a:prstGeom prst="rect">
            <a:avLst/>
          </a:prstGeom>
          <a:noFill/>
          <a:ln w="15875">
            <a:solidFill>
              <a:srgbClr val="0E8046"/>
            </a:solidFill>
            <a:prstDash val="sysDash"/>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anose="02080604020202020204" pitchFamily="34" charset="0"/>
                <a:ea typeface="宋体" pitchFamily="2" charset="-122"/>
              </a:defRPr>
            </a:lvl1pPr>
            <a:lvl2pPr marL="742950" indent="-285750" eaLnBrk="0" hangingPunct="0">
              <a:defRPr>
                <a:solidFill>
                  <a:schemeClr val="tx1"/>
                </a:solidFill>
                <a:latin typeface="Arial" panose="02080604020202020204" pitchFamily="34" charset="0"/>
                <a:ea typeface="宋体" pitchFamily="2" charset="-122"/>
              </a:defRPr>
            </a:lvl2pPr>
            <a:lvl3pPr marL="1143000" indent="-228600" eaLnBrk="0" hangingPunct="0">
              <a:defRPr>
                <a:solidFill>
                  <a:schemeClr val="tx1"/>
                </a:solidFill>
                <a:latin typeface="Arial" panose="02080604020202020204" pitchFamily="34" charset="0"/>
                <a:ea typeface="宋体" pitchFamily="2" charset="-122"/>
              </a:defRPr>
            </a:lvl3pPr>
            <a:lvl4pPr marL="1600200" indent="-228600" eaLnBrk="0" hangingPunct="0">
              <a:defRPr>
                <a:solidFill>
                  <a:schemeClr val="tx1"/>
                </a:solidFill>
                <a:latin typeface="Arial" panose="02080604020202020204" pitchFamily="34" charset="0"/>
                <a:ea typeface="宋体" pitchFamily="2" charset="-122"/>
              </a:defRPr>
            </a:lvl4pPr>
            <a:lvl5pPr marL="2057400" indent="-228600" eaLnBrk="0" hangingPunct="0">
              <a:defRPr>
                <a:solidFill>
                  <a:schemeClr val="tx1"/>
                </a:solidFill>
                <a:latin typeface="Arial" panose="02080604020202020204" pitchFamily="34" charset="0"/>
                <a:ea typeface="宋体" pitchFamily="2" charset="-122"/>
              </a:defRPr>
            </a:lvl5pPr>
            <a:lvl6pPr marL="2514600" indent="-228600" algn="ctr" eaLnBrk="0" fontAlgn="base" hangingPunct="0">
              <a:spcBef>
                <a:spcPct val="0"/>
              </a:spcBef>
              <a:spcAft>
                <a:spcPct val="0"/>
              </a:spcAft>
              <a:buFont typeface="Arial" panose="02080604020202020204" pitchFamily="34" charset="0"/>
              <a:defRPr>
                <a:solidFill>
                  <a:schemeClr val="tx1"/>
                </a:solidFill>
                <a:latin typeface="Arial" panose="02080604020202020204" pitchFamily="34" charset="0"/>
                <a:ea typeface="宋体" pitchFamily="2" charset="-122"/>
              </a:defRPr>
            </a:lvl6pPr>
            <a:lvl7pPr marL="2971800" indent="-228600" algn="ctr" eaLnBrk="0" fontAlgn="base" hangingPunct="0">
              <a:spcBef>
                <a:spcPct val="0"/>
              </a:spcBef>
              <a:spcAft>
                <a:spcPct val="0"/>
              </a:spcAft>
              <a:buFont typeface="Arial" panose="02080604020202020204" pitchFamily="34" charset="0"/>
              <a:defRPr>
                <a:solidFill>
                  <a:schemeClr val="tx1"/>
                </a:solidFill>
                <a:latin typeface="Arial" panose="02080604020202020204" pitchFamily="34" charset="0"/>
                <a:ea typeface="宋体" pitchFamily="2" charset="-122"/>
              </a:defRPr>
            </a:lvl7pPr>
            <a:lvl8pPr marL="3429000" indent="-228600" algn="ctr" eaLnBrk="0" fontAlgn="base" hangingPunct="0">
              <a:spcBef>
                <a:spcPct val="0"/>
              </a:spcBef>
              <a:spcAft>
                <a:spcPct val="0"/>
              </a:spcAft>
              <a:buFont typeface="Arial" panose="02080604020202020204" pitchFamily="34" charset="0"/>
              <a:defRPr>
                <a:solidFill>
                  <a:schemeClr val="tx1"/>
                </a:solidFill>
                <a:latin typeface="Arial" panose="02080604020202020204" pitchFamily="34" charset="0"/>
                <a:ea typeface="宋体" pitchFamily="2" charset="-122"/>
              </a:defRPr>
            </a:lvl8pPr>
            <a:lvl9pPr marL="3886200" indent="-228600" algn="ctr" eaLnBrk="0" fontAlgn="base" hangingPunct="0">
              <a:spcBef>
                <a:spcPct val="0"/>
              </a:spcBef>
              <a:spcAft>
                <a:spcPct val="0"/>
              </a:spcAft>
              <a:buFont typeface="Arial" panose="02080604020202020204" pitchFamily="34" charset="0"/>
              <a:defRPr>
                <a:solidFill>
                  <a:schemeClr val="tx1"/>
                </a:solidFill>
                <a:latin typeface="Arial" panose="02080604020202020204" pitchFamily="34" charset="0"/>
                <a:ea typeface="宋体" pitchFamily="2" charset="-122"/>
              </a:defRPr>
            </a:lvl9pPr>
          </a:lstStyle>
          <a:p>
            <a:pPr eaLnBrk="1" hangingPunct="1">
              <a:lnSpc>
                <a:spcPct val="150000"/>
              </a:lnSpc>
            </a:pPr>
            <a:r>
              <a:rPr lang="zh-CN" altLang="zh-CN" sz="2795" b="1">
                <a:solidFill>
                  <a:srgbClr val="FF0000"/>
                </a:solidFill>
                <a:latin typeface="Times New Roman" panose="02020603050405020304" charset="0"/>
                <a:ea typeface="黑体" panose="02010609060101010101" charset="-122"/>
                <a:cs typeface="Times New Roman" panose="02020603050405020304" charset="0"/>
              </a:rPr>
              <a:t>结论：</a:t>
            </a:r>
            <a:r>
              <a:rPr lang="zh-CN" altLang="zh-CN" sz="2795" b="1" i="1">
                <a:solidFill>
                  <a:srgbClr val="FF0000"/>
                </a:solidFill>
                <a:latin typeface="Times New Roman" panose="02020603050405020304" charset="0"/>
                <a:ea typeface="黑体" panose="02010609060101010101" charset="-122"/>
                <a:cs typeface="Times New Roman" panose="02020603050405020304" charset="0"/>
              </a:rPr>
              <a:t>h</a:t>
            </a:r>
            <a:r>
              <a:rPr lang="en-US" altLang="zh-CN" sz="2795" b="1">
                <a:solidFill>
                  <a:srgbClr val="FF0000"/>
                </a:solidFill>
                <a:latin typeface="Times New Roman" panose="02020603050405020304" charset="0"/>
                <a:ea typeface="黑体" panose="02010609060101010101" charset="-122"/>
                <a:cs typeface="Times New Roman" panose="02020603050405020304" charset="0"/>
              </a:rPr>
              <a:t>'</a:t>
            </a:r>
            <a:r>
              <a:rPr lang="zh-CN" altLang="en-US" sz="2795" b="1">
                <a:solidFill>
                  <a:srgbClr val="FF0000"/>
                </a:solidFill>
                <a:latin typeface="Times New Roman" panose="02020603050405020304" charset="0"/>
                <a:ea typeface="黑体" panose="02010609060101010101" charset="-122"/>
                <a:cs typeface="Times New Roman" panose="02020603050405020304" charset="0"/>
              </a:rPr>
              <a:t>＝</a:t>
            </a:r>
            <a:r>
              <a:rPr lang="zh-CN" altLang="zh-CN" sz="2795" b="1" i="1">
                <a:solidFill>
                  <a:srgbClr val="FF0000"/>
                </a:solidFill>
                <a:latin typeface="Times New Roman" panose="02020603050405020304" charset="0"/>
                <a:ea typeface="黑体" panose="02010609060101010101" charset="-122"/>
                <a:cs typeface="Times New Roman" panose="02020603050405020304" charset="0"/>
              </a:rPr>
              <a:t>h</a:t>
            </a:r>
            <a:r>
              <a:rPr lang="zh-CN" altLang="zh-CN" sz="2795" b="1">
                <a:solidFill>
                  <a:srgbClr val="FF0000"/>
                </a:solidFill>
                <a:latin typeface="Times New Roman" panose="02020603050405020304" charset="0"/>
                <a:ea typeface="黑体" panose="02010609060101010101" charset="-122"/>
                <a:cs typeface="Times New Roman" panose="02020603050405020304" charset="0"/>
              </a:rPr>
              <a:t>，且与</a:t>
            </a:r>
            <a:r>
              <a:rPr lang="zh-CN" altLang="zh-CN" sz="2795" b="1" i="1">
                <a:solidFill>
                  <a:srgbClr val="FF0000"/>
                </a:solidFill>
                <a:latin typeface="Times New Roman" panose="02020603050405020304" charset="0"/>
                <a:ea typeface="黑体" panose="02010609060101010101" charset="-122"/>
                <a:cs typeface="Times New Roman" panose="02020603050405020304" charset="0"/>
                <a:sym typeface="+mn-ea"/>
              </a:rPr>
              <a:t>β</a:t>
            </a:r>
            <a:r>
              <a:rPr lang="zh-CN" altLang="zh-CN" sz="2795" b="1">
                <a:solidFill>
                  <a:srgbClr val="FF0000"/>
                </a:solidFill>
                <a:latin typeface="Times New Roman" panose="02020603050405020304" charset="0"/>
                <a:ea typeface="黑体" panose="02010609060101010101" charset="-122"/>
                <a:cs typeface="Times New Roman" panose="02020603050405020304" charset="0"/>
                <a:sym typeface="+mn-ea"/>
              </a:rPr>
              <a:t>角的大小无关。</a:t>
            </a:r>
            <a:endParaRPr lang="zh-CN" altLang="zh-CN" sz="2795" b="1">
              <a:solidFill>
                <a:srgbClr val="FF0000"/>
              </a:solidFill>
              <a:latin typeface="Times New Roman" panose="02020603050405020304" charset="0"/>
              <a:ea typeface="黑体" panose="02010609060101010101" charset="-122"/>
              <a:cs typeface="Times New Roman" panose="02020603050405020304" charset="0"/>
              <a:sym typeface="+mn-ea"/>
            </a:endParaRPr>
          </a:p>
        </p:txBody>
      </p:sp>
      <p:grpSp>
        <p:nvGrpSpPr>
          <p:cNvPr id="4" name="组合 3"/>
          <p:cNvGrpSpPr/>
          <p:nvPr>
            <p:custDataLst>
              <p:tags r:id="rId2"/>
            </p:custDataLst>
          </p:nvPr>
        </p:nvGrpSpPr>
        <p:grpSpPr>
          <a:xfrm>
            <a:off x="2153497" y="1320590"/>
            <a:ext cx="7958667" cy="1362161"/>
            <a:chOff x="2048" y="2312"/>
            <a:chExt cx="8955" cy="1513"/>
          </a:xfrm>
        </p:grpSpPr>
        <p:grpSp>
          <p:nvGrpSpPr>
            <p:cNvPr id="5124" name="Group 4"/>
            <p:cNvGrpSpPr/>
            <p:nvPr>
              <p:custDataLst>
                <p:tags r:id="rId3"/>
              </p:custDataLst>
            </p:nvPr>
          </p:nvGrpSpPr>
          <p:grpSpPr>
            <a:xfrm>
              <a:off x="2048" y="2326"/>
              <a:ext cx="8955" cy="1499"/>
              <a:chOff x="0" y="0"/>
              <a:chExt cx="4788" cy="1069"/>
            </a:xfrm>
          </p:grpSpPr>
          <p:sp>
            <p:nvSpPr>
              <p:cNvPr id="4104" name="AutoShape 5"/>
              <p:cNvSpPr>
                <a:spLocks noChangeArrowheads="1"/>
              </p:cNvSpPr>
              <p:nvPr>
                <p:custDataLst>
                  <p:tags r:id="rId4"/>
                </p:custDataLst>
              </p:nvPr>
            </p:nvSpPr>
            <p:spPr bwMode="auto">
              <a:xfrm>
                <a:off x="288" y="152"/>
                <a:ext cx="1488" cy="816"/>
              </a:xfrm>
              <a:prstGeom prst="rtTriangle">
                <a:avLst/>
              </a:prstGeom>
              <a:solidFill>
                <a:srgbClr val="FFCC66"/>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35">
                  <a:latin typeface="Times New Roman" panose="02020603050405020304" charset="0"/>
                  <a:cs typeface="Times New Roman" panose="02020603050405020304" charset="0"/>
                </a:endParaRPr>
              </a:p>
            </p:txBody>
          </p:sp>
          <p:sp>
            <p:nvSpPr>
              <p:cNvPr id="4105" name="AutoShape 6"/>
              <p:cNvSpPr>
                <a:spLocks noChangeArrowheads="1"/>
              </p:cNvSpPr>
              <p:nvPr>
                <p:custDataLst>
                  <p:tags r:id="rId5"/>
                </p:custDataLst>
              </p:nvPr>
            </p:nvSpPr>
            <p:spPr bwMode="auto">
              <a:xfrm flipH="1">
                <a:off x="2112" y="104"/>
                <a:ext cx="2208" cy="864"/>
              </a:xfrm>
              <a:prstGeom prst="rtTriangle">
                <a:avLst/>
              </a:prstGeom>
              <a:solidFill>
                <a:srgbClr val="FFCC66"/>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35">
                  <a:latin typeface="Times New Roman" panose="02020603050405020304" charset="0"/>
                  <a:cs typeface="Times New Roman" panose="02020603050405020304" charset="0"/>
                </a:endParaRPr>
              </a:p>
            </p:txBody>
          </p:sp>
          <p:sp>
            <p:nvSpPr>
              <p:cNvPr id="4106" name="Line 7"/>
              <p:cNvSpPr>
                <a:spLocks noChangeShapeType="1"/>
              </p:cNvSpPr>
              <p:nvPr>
                <p:custDataLst>
                  <p:tags r:id="rId6"/>
                </p:custDataLst>
              </p:nvPr>
            </p:nvSpPr>
            <p:spPr bwMode="auto">
              <a:xfrm>
                <a:off x="0" y="968"/>
                <a:ext cx="4560" cy="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35">
                  <a:latin typeface="Times New Roman" panose="02020603050405020304" charset="0"/>
                  <a:cs typeface="Times New Roman" panose="02020603050405020304" charset="0"/>
                </a:endParaRPr>
              </a:p>
            </p:txBody>
          </p:sp>
          <p:sp>
            <p:nvSpPr>
              <p:cNvPr id="4107" name="Line 8"/>
              <p:cNvSpPr>
                <a:spLocks noChangeShapeType="1"/>
              </p:cNvSpPr>
              <p:nvPr>
                <p:custDataLst>
                  <p:tags r:id="rId7"/>
                </p:custDataLst>
              </p:nvPr>
            </p:nvSpPr>
            <p:spPr bwMode="auto">
              <a:xfrm>
                <a:off x="123" y="248"/>
                <a:ext cx="357" cy="0"/>
              </a:xfrm>
              <a:prstGeom prst="line">
                <a:avLst/>
              </a:prstGeom>
              <a:noFill/>
              <a:ln w="28575">
                <a:solidFill>
                  <a:schemeClr val="tx1"/>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35">
                  <a:latin typeface="Times New Roman" panose="02020603050405020304" charset="0"/>
                  <a:cs typeface="Times New Roman" panose="02020603050405020304" charset="0"/>
                </a:endParaRPr>
              </a:p>
            </p:txBody>
          </p:sp>
          <p:sp>
            <p:nvSpPr>
              <p:cNvPr id="5129" name="Oval 9"/>
              <p:cNvSpPr>
                <a:spLocks noChangeArrowheads="1"/>
              </p:cNvSpPr>
              <p:nvPr>
                <p:custDataLst>
                  <p:tags r:id="rId8"/>
                </p:custDataLst>
              </p:nvPr>
            </p:nvSpPr>
            <p:spPr bwMode="auto">
              <a:xfrm>
                <a:off x="368" y="0"/>
                <a:ext cx="192" cy="240"/>
              </a:xfrm>
              <a:prstGeom prst="ellipse">
                <a:avLst/>
              </a:prstGeom>
              <a:gradFill rotWithShape="1">
                <a:gsLst>
                  <a:gs pos="0">
                    <a:schemeClr val="bg2">
                      <a:gamma/>
                      <a:tint val="31765"/>
                      <a:invGamma/>
                    </a:schemeClr>
                  </a:gs>
                  <a:gs pos="100000">
                    <a:schemeClr val="bg2"/>
                  </a:gs>
                </a:gsLst>
                <a:path path="shape">
                  <a:fillToRect l="50000" t="50000" r="50000" b="50000"/>
                </a:path>
              </a:gradFill>
              <a:ln w="9525" cmpd="sng">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sz="135">
                  <a:latin typeface="Times New Roman" panose="02020603050405020304" charset="0"/>
                  <a:cs typeface="Times New Roman" panose="02020603050405020304" charset="0"/>
                </a:endParaRPr>
              </a:p>
            </p:txBody>
          </p:sp>
          <p:sp>
            <p:nvSpPr>
              <p:cNvPr id="4110" name="Text Box 11"/>
              <p:cNvSpPr txBox="1">
                <a:spLocks noChangeArrowheads="1"/>
              </p:cNvSpPr>
              <p:nvPr>
                <p:custDataLst>
                  <p:tags r:id="rId9"/>
                </p:custDataLst>
              </p:nvPr>
            </p:nvSpPr>
            <p:spPr bwMode="auto">
              <a:xfrm>
                <a:off x="432" y="536"/>
                <a:ext cx="336" cy="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80604020202020204" pitchFamily="34" charset="0"/>
                    <a:ea typeface="宋体" pitchFamily="2" charset="-122"/>
                  </a:defRPr>
                </a:lvl1pPr>
                <a:lvl2pPr marL="742950" indent="-285750" eaLnBrk="0" hangingPunct="0">
                  <a:defRPr>
                    <a:solidFill>
                      <a:schemeClr val="tx1"/>
                    </a:solidFill>
                    <a:latin typeface="Arial" panose="02080604020202020204" pitchFamily="34" charset="0"/>
                    <a:ea typeface="宋体" pitchFamily="2" charset="-122"/>
                  </a:defRPr>
                </a:lvl2pPr>
                <a:lvl3pPr marL="1143000" indent="-228600" eaLnBrk="0" hangingPunct="0">
                  <a:defRPr>
                    <a:solidFill>
                      <a:schemeClr val="tx1"/>
                    </a:solidFill>
                    <a:latin typeface="Arial" panose="02080604020202020204" pitchFamily="34" charset="0"/>
                    <a:ea typeface="宋体" pitchFamily="2" charset="-122"/>
                  </a:defRPr>
                </a:lvl3pPr>
                <a:lvl4pPr marL="1600200" indent="-228600" eaLnBrk="0" hangingPunct="0">
                  <a:defRPr>
                    <a:solidFill>
                      <a:schemeClr val="tx1"/>
                    </a:solidFill>
                    <a:latin typeface="Arial" panose="02080604020202020204" pitchFamily="34" charset="0"/>
                    <a:ea typeface="宋体" pitchFamily="2" charset="-122"/>
                  </a:defRPr>
                </a:lvl4pPr>
                <a:lvl5pPr marL="2057400" indent="-228600" eaLnBrk="0" hangingPunct="0">
                  <a:defRPr>
                    <a:solidFill>
                      <a:schemeClr val="tx1"/>
                    </a:solidFill>
                    <a:latin typeface="Arial" panose="02080604020202020204" pitchFamily="34" charset="0"/>
                    <a:ea typeface="宋体" pitchFamily="2" charset="-122"/>
                  </a:defRPr>
                </a:lvl5pPr>
                <a:lvl6pPr marL="2514600" indent="-228600" algn="ctr" eaLnBrk="0" fontAlgn="base" hangingPunct="0">
                  <a:spcBef>
                    <a:spcPct val="0"/>
                  </a:spcBef>
                  <a:spcAft>
                    <a:spcPct val="0"/>
                  </a:spcAft>
                  <a:buFont typeface="Arial" panose="02080604020202020204" pitchFamily="34" charset="0"/>
                  <a:defRPr>
                    <a:solidFill>
                      <a:schemeClr val="tx1"/>
                    </a:solidFill>
                    <a:latin typeface="Arial" panose="02080604020202020204" pitchFamily="34" charset="0"/>
                    <a:ea typeface="宋体" pitchFamily="2" charset="-122"/>
                  </a:defRPr>
                </a:lvl6pPr>
                <a:lvl7pPr marL="2971800" indent="-228600" algn="ctr" eaLnBrk="0" fontAlgn="base" hangingPunct="0">
                  <a:spcBef>
                    <a:spcPct val="0"/>
                  </a:spcBef>
                  <a:spcAft>
                    <a:spcPct val="0"/>
                  </a:spcAft>
                  <a:buFont typeface="Arial" panose="02080604020202020204" pitchFamily="34" charset="0"/>
                  <a:defRPr>
                    <a:solidFill>
                      <a:schemeClr val="tx1"/>
                    </a:solidFill>
                    <a:latin typeface="Arial" panose="02080604020202020204" pitchFamily="34" charset="0"/>
                    <a:ea typeface="宋体" pitchFamily="2" charset="-122"/>
                  </a:defRPr>
                </a:lvl7pPr>
                <a:lvl8pPr marL="3429000" indent="-228600" algn="ctr" eaLnBrk="0" fontAlgn="base" hangingPunct="0">
                  <a:spcBef>
                    <a:spcPct val="0"/>
                  </a:spcBef>
                  <a:spcAft>
                    <a:spcPct val="0"/>
                  </a:spcAft>
                  <a:buFont typeface="Arial" panose="02080604020202020204" pitchFamily="34" charset="0"/>
                  <a:defRPr>
                    <a:solidFill>
                      <a:schemeClr val="tx1"/>
                    </a:solidFill>
                    <a:latin typeface="Arial" panose="02080604020202020204" pitchFamily="34" charset="0"/>
                    <a:ea typeface="宋体" pitchFamily="2" charset="-122"/>
                  </a:defRPr>
                </a:lvl8pPr>
                <a:lvl9pPr marL="3886200" indent="-228600" algn="ctr" eaLnBrk="0" fontAlgn="base" hangingPunct="0">
                  <a:spcBef>
                    <a:spcPct val="0"/>
                  </a:spcBef>
                  <a:spcAft>
                    <a:spcPct val="0"/>
                  </a:spcAft>
                  <a:buFont typeface="Arial" panose="02080604020202020204" pitchFamily="34" charset="0"/>
                  <a:defRPr>
                    <a:solidFill>
                      <a:schemeClr val="tx1"/>
                    </a:solidFill>
                    <a:latin typeface="Arial" panose="02080604020202020204" pitchFamily="34" charset="0"/>
                    <a:ea typeface="宋体" pitchFamily="2" charset="-122"/>
                  </a:defRPr>
                </a:lvl9pPr>
              </a:lstStyle>
              <a:p>
                <a:pPr eaLnBrk="1" hangingPunct="1">
                  <a:spcBef>
                    <a:spcPct val="50000"/>
                  </a:spcBef>
                </a:pPr>
                <a:r>
                  <a:rPr lang="zh-CN" altLang="zh-CN" sz="3195" b="1" i="1">
                    <a:latin typeface="Times New Roman" panose="02020603050405020304" charset="0"/>
                    <a:cs typeface="Times New Roman" panose="02020603050405020304" charset="0"/>
                  </a:rPr>
                  <a:t>A</a:t>
                </a:r>
                <a:endParaRPr lang="zh-CN" altLang="zh-CN" sz="3195" b="1" i="1">
                  <a:latin typeface="Times New Roman" panose="02020603050405020304" charset="0"/>
                  <a:cs typeface="Times New Roman" panose="02020603050405020304" charset="0"/>
                </a:endParaRPr>
              </a:p>
            </p:txBody>
          </p:sp>
          <p:sp>
            <p:nvSpPr>
              <p:cNvPr id="4111" name="Text Box 12"/>
              <p:cNvSpPr txBox="1">
                <a:spLocks noChangeArrowheads="1"/>
              </p:cNvSpPr>
              <p:nvPr>
                <p:custDataLst>
                  <p:tags r:id="rId10"/>
                </p:custDataLst>
              </p:nvPr>
            </p:nvSpPr>
            <p:spPr bwMode="auto">
              <a:xfrm>
                <a:off x="3696" y="536"/>
                <a:ext cx="336" cy="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80604020202020204" pitchFamily="34" charset="0"/>
                    <a:ea typeface="宋体" pitchFamily="2" charset="-122"/>
                  </a:defRPr>
                </a:lvl1pPr>
                <a:lvl2pPr marL="742950" indent="-285750" eaLnBrk="0" hangingPunct="0">
                  <a:defRPr>
                    <a:solidFill>
                      <a:schemeClr val="tx1"/>
                    </a:solidFill>
                    <a:latin typeface="Arial" panose="02080604020202020204" pitchFamily="34" charset="0"/>
                    <a:ea typeface="宋体" pitchFamily="2" charset="-122"/>
                  </a:defRPr>
                </a:lvl2pPr>
                <a:lvl3pPr marL="1143000" indent="-228600" eaLnBrk="0" hangingPunct="0">
                  <a:defRPr>
                    <a:solidFill>
                      <a:schemeClr val="tx1"/>
                    </a:solidFill>
                    <a:latin typeface="Arial" panose="02080604020202020204" pitchFamily="34" charset="0"/>
                    <a:ea typeface="宋体" pitchFamily="2" charset="-122"/>
                  </a:defRPr>
                </a:lvl3pPr>
                <a:lvl4pPr marL="1600200" indent="-228600" eaLnBrk="0" hangingPunct="0">
                  <a:defRPr>
                    <a:solidFill>
                      <a:schemeClr val="tx1"/>
                    </a:solidFill>
                    <a:latin typeface="Arial" panose="02080604020202020204" pitchFamily="34" charset="0"/>
                    <a:ea typeface="宋体" pitchFamily="2" charset="-122"/>
                  </a:defRPr>
                </a:lvl4pPr>
                <a:lvl5pPr marL="2057400" indent="-228600" eaLnBrk="0" hangingPunct="0">
                  <a:defRPr>
                    <a:solidFill>
                      <a:schemeClr val="tx1"/>
                    </a:solidFill>
                    <a:latin typeface="Arial" panose="02080604020202020204" pitchFamily="34" charset="0"/>
                    <a:ea typeface="宋体" pitchFamily="2" charset="-122"/>
                  </a:defRPr>
                </a:lvl5pPr>
                <a:lvl6pPr marL="2514600" indent="-228600" algn="ctr" eaLnBrk="0" fontAlgn="base" hangingPunct="0">
                  <a:spcBef>
                    <a:spcPct val="0"/>
                  </a:spcBef>
                  <a:spcAft>
                    <a:spcPct val="0"/>
                  </a:spcAft>
                  <a:buFont typeface="Arial" panose="02080604020202020204" pitchFamily="34" charset="0"/>
                  <a:defRPr>
                    <a:solidFill>
                      <a:schemeClr val="tx1"/>
                    </a:solidFill>
                    <a:latin typeface="Arial" panose="02080604020202020204" pitchFamily="34" charset="0"/>
                    <a:ea typeface="宋体" pitchFamily="2" charset="-122"/>
                  </a:defRPr>
                </a:lvl6pPr>
                <a:lvl7pPr marL="2971800" indent="-228600" algn="ctr" eaLnBrk="0" fontAlgn="base" hangingPunct="0">
                  <a:spcBef>
                    <a:spcPct val="0"/>
                  </a:spcBef>
                  <a:spcAft>
                    <a:spcPct val="0"/>
                  </a:spcAft>
                  <a:buFont typeface="Arial" panose="02080604020202020204" pitchFamily="34" charset="0"/>
                  <a:defRPr>
                    <a:solidFill>
                      <a:schemeClr val="tx1"/>
                    </a:solidFill>
                    <a:latin typeface="Arial" panose="02080604020202020204" pitchFamily="34" charset="0"/>
                    <a:ea typeface="宋体" pitchFamily="2" charset="-122"/>
                  </a:defRPr>
                </a:lvl7pPr>
                <a:lvl8pPr marL="3429000" indent="-228600" algn="ctr" eaLnBrk="0" fontAlgn="base" hangingPunct="0">
                  <a:spcBef>
                    <a:spcPct val="0"/>
                  </a:spcBef>
                  <a:spcAft>
                    <a:spcPct val="0"/>
                  </a:spcAft>
                  <a:buFont typeface="Arial" panose="02080604020202020204" pitchFamily="34" charset="0"/>
                  <a:defRPr>
                    <a:solidFill>
                      <a:schemeClr val="tx1"/>
                    </a:solidFill>
                    <a:latin typeface="Arial" panose="02080604020202020204" pitchFamily="34" charset="0"/>
                    <a:ea typeface="宋体" pitchFamily="2" charset="-122"/>
                  </a:defRPr>
                </a:lvl8pPr>
                <a:lvl9pPr marL="3886200" indent="-228600" algn="ctr" eaLnBrk="0" fontAlgn="base" hangingPunct="0">
                  <a:spcBef>
                    <a:spcPct val="0"/>
                  </a:spcBef>
                  <a:spcAft>
                    <a:spcPct val="0"/>
                  </a:spcAft>
                  <a:buFont typeface="Arial" panose="02080604020202020204" pitchFamily="34" charset="0"/>
                  <a:defRPr>
                    <a:solidFill>
                      <a:schemeClr val="tx1"/>
                    </a:solidFill>
                    <a:latin typeface="Arial" panose="02080604020202020204" pitchFamily="34" charset="0"/>
                    <a:ea typeface="宋体" pitchFamily="2" charset="-122"/>
                  </a:defRPr>
                </a:lvl9pPr>
              </a:lstStyle>
              <a:p>
                <a:pPr eaLnBrk="1" hangingPunct="1">
                  <a:spcBef>
                    <a:spcPct val="50000"/>
                  </a:spcBef>
                </a:pPr>
                <a:r>
                  <a:rPr lang="zh-CN" altLang="zh-CN" sz="3195" b="1" i="1">
                    <a:latin typeface="Times New Roman" panose="02020603050405020304" charset="0"/>
                    <a:cs typeface="Times New Roman" panose="02020603050405020304" charset="0"/>
                  </a:rPr>
                  <a:t>B</a:t>
                </a:r>
                <a:endParaRPr lang="zh-CN" altLang="zh-CN" sz="3195" b="1" i="1">
                  <a:latin typeface="Times New Roman" panose="02020603050405020304" charset="0"/>
                  <a:cs typeface="Times New Roman" panose="02020603050405020304" charset="0"/>
                </a:endParaRPr>
              </a:p>
            </p:txBody>
          </p:sp>
          <p:grpSp>
            <p:nvGrpSpPr>
              <p:cNvPr id="4112" name="Group 13"/>
              <p:cNvGrpSpPr/>
              <p:nvPr>
                <p:custDataLst>
                  <p:tags r:id="rId11"/>
                </p:custDataLst>
              </p:nvPr>
            </p:nvGrpSpPr>
            <p:grpSpPr>
              <a:xfrm>
                <a:off x="0" y="248"/>
                <a:ext cx="240" cy="720"/>
                <a:chOff x="0" y="0"/>
                <a:chExt cx="240" cy="720"/>
              </a:xfrm>
            </p:grpSpPr>
            <p:sp>
              <p:nvSpPr>
                <p:cNvPr id="4119" name="Text Box 14"/>
                <p:cNvSpPr txBox="1">
                  <a:spLocks noChangeArrowheads="1"/>
                </p:cNvSpPr>
                <p:nvPr>
                  <p:custDataLst>
                    <p:tags r:id="rId12"/>
                  </p:custDataLst>
                </p:nvPr>
              </p:nvSpPr>
              <p:spPr bwMode="auto">
                <a:xfrm>
                  <a:off x="0" y="156"/>
                  <a:ext cx="240" cy="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anose="02080604020202020204" pitchFamily="34" charset="0"/>
                      <a:ea typeface="宋体" pitchFamily="2" charset="-122"/>
                    </a:defRPr>
                  </a:lvl1pPr>
                  <a:lvl2pPr marL="742950" indent="-285750" eaLnBrk="0" hangingPunct="0">
                    <a:defRPr>
                      <a:solidFill>
                        <a:schemeClr val="tx1"/>
                      </a:solidFill>
                      <a:latin typeface="Arial" panose="02080604020202020204" pitchFamily="34" charset="0"/>
                      <a:ea typeface="宋体" pitchFamily="2" charset="-122"/>
                    </a:defRPr>
                  </a:lvl2pPr>
                  <a:lvl3pPr marL="1143000" indent="-228600" eaLnBrk="0" hangingPunct="0">
                    <a:defRPr>
                      <a:solidFill>
                        <a:schemeClr val="tx1"/>
                      </a:solidFill>
                      <a:latin typeface="Arial" panose="02080604020202020204" pitchFamily="34" charset="0"/>
                      <a:ea typeface="宋体" pitchFamily="2" charset="-122"/>
                    </a:defRPr>
                  </a:lvl3pPr>
                  <a:lvl4pPr marL="1600200" indent="-228600" eaLnBrk="0" hangingPunct="0">
                    <a:defRPr>
                      <a:solidFill>
                        <a:schemeClr val="tx1"/>
                      </a:solidFill>
                      <a:latin typeface="Arial" panose="02080604020202020204" pitchFamily="34" charset="0"/>
                      <a:ea typeface="宋体" pitchFamily="2" charset="-122"/>
                    </a:defRPr>
                  </a:lvl4pPr>
                  <a:lvl5pPr marL="2057400" indent="-228600" eaLnBrk="0" hangingPunct="0">
                    <a:defRPr>
                      <a:solidFill>
                        <a:schemeClr val="tx1"/>
                      </a:solidFill>
                      <a:latin typeface="Arial" panose="02080604020202020204" pitchFamily="34" charset="0"/>
                      <a:ea typeface="宋体" pitchFamily="2" charset="-122"/>
                    </a:defRPr>
                  </a:lvl5pPr>
                  <a:lvl6pPr marL="2514600" indent="-228600" algn="ctr" eaLnBrk="0" fontAlgn="base" hangingPunct="0">
                    <a:spcBef>
                      <a:spcPct val="0"/>
                    </a:spcBef>
                    <a:spcAft>
                      <a:spcPct val="0"/>
                    </a:spcAft>
                    <a:buFont typeface="Arial" panose="02080604020202020204" pitchFamily="34" charset="0"/>
                    <a:defRPr>
                      <a:solidFill>
                        <a:schemeClr val="tx1"/>
                      </a:solidFill>
                      <a:latin typeface="Arial" panose="02080604020202020204" pitchFamily="34" charset="0"/>
                      <a:ea typeface="宋体" pitchFamily="2" charset="-122"/>
                    </a:defRPr>
                  </a:lvl6pPr>
                  <a:lvl7pPr marL="2971800" indent="-228600" algn="ctr" eaLnBrk="0" fontAlgn="base" hangingPunct="0">
                    <a:spcBef>
                      <a:spcPct val="0"/>
                    </a:spcBef>
                    <a:spcAft>
                      <a:spcPct val="0"/>
                    </a:spcAft>
                    <a:buFont typeface="Arial" panose="02080604020202020204" pitchFamily="34" charset="0"/>
                    <a:defRPr>
                      <a:solidFill>
                        <a:schemeClr val="tx1"/>
                      </a:solidFill>
                      <a:latin typeface="Arial" panose="02080604020202020204" pitchFamily="34" charset="0"/>
                      <a:ea typeface="宋体" pitchFamily="2" charset="-122"/>
                    </a:defRPr>
                  </a:lvl7pPr>
                  <a:lvl8pPr marL="3429000" indent="-228600" algn="ctr" eaLnBrk="0" fontAlgn="base" hangingPunct="0">
                    <a:spcBef>
                      <a:spcPct val="0"/>
                    </a:spcBef>
                    <a:spcAft>
                      <a:spcPct val="0"/>
                    </a:spcAft>
                    <a:buFont typeface="Arial" panose="02080604020202020204" pitchFamily="34" charset="0"/>
                    <a:defRPr>
                      <a:solidFill>
                        <a:schemeClr val="tx1"/>
                      </a:solidFill>
                      <a:latin typeface="Arial" panose="02080604020202020204" pitchFamily="34" charset="0"/>
                      <a:ea typeface="宋体" pitchFamily="2" charset="-122"/>
                    </a:defRPr>
                  </a:lvl8pPr>
                  <a:lvl9pPr marL="3886200" indent="-228600" algn="ctr" eaLnBrk="0" fontAlgn="base" hangingPunct="0">
                    <a:spcBef>
                      <a:spcPct val="0"/>
                    </a:spcBef>
                    <a:spcAft>
                      <a:spcPct val="0"/>
                    </a:spcAft>
                    <a:buFont typeface="Arial" panose="02080604020202020204" pitchFamily="34" charset="0"/>
                    <a:defRPr>
                      <a:solidFill>
                        <a:schemeClr val="tx1"/>
                      </a:solidFill>
                      <a:latin typeface="Arial" panose="02080604020202020204" pitchFamily="34" charset="0"/>
                      <a:ea typeface="宋体" pitchFamily="2" charset="-122"/>
                    </a:defRPr>
                  </a:lvl9pPr>
                </a:lstStyle>
                <a:p>
                  <a:pPr eaLnBrk="1" hangingPunct="1">
                    <a:spcBef>
                      <a:spcPct val="50000"/>
                    </a:spcBef>
                  </a:pPr>
                  <a:r>
                    <a:rPr lang="zh-CN" altLang="zh-CN" sz="2795" b="1" i="1">
                      <a:solidFill>
                        <a:srgbClr val="00B0F0"/>
                      </a:solidFill>
                      <a:latin typeface="Times New Roman" panose="02020603050405020304" charset="0"/>
                      <a:cs typeface="Times New Roman" panose="02020603050405020304" charset="0"/>
                    </a:rPr>
                    <a:t>h</a:t>
                  </a:r>
                  <a:endParaRPr lang="zh-CN" altLang="zh-CN" sz="2795" b="1" i="1">
                    <a:solidFill>
                      <a:srgbClr val="00B0F0"/>
                    </a:solidFill>
                    <a:latin typeface="Times New Roman" panose="02020603050405020304" charset="0"/>
                    <a:cs typeface="Times New Roman" panose="02020603050405020304" charset="0"/>
                  </a:endParaRPr>
                </a:p>
              </p:txBody>
            </p:sp>
            <p:sp>
              <p:nvSpPr>
                <p:cNvPr id="4120" name="Line 15"/>
                <p:cNvSpPr>
                  <a:spLocks noChangeShapeType="1"/>
                </p:cNvSpPr>
                <p:nvPr>
                  <p:custDataLst>
                    <p:tags r:id="rId13"/>
                  </p:custDataLst>
                </p:nvPr>
              </p:nvSpPr>
              <p:spPr bwMode="auto">
                <a:xfrm flipH="1">
                  <a:off x="144" y="0"/>
                  <a:ext cx="0" cy="240"/>
                </a:xfrm>
                <a:prstGeom prst="line">
                  <a:avLst/>
                </a:prstGeom>
                <a:noFill/>
                <a:ln w="28575">
                  <a:solidFill>
                    <a:schemeClr val="tx1"/>
                  </a:solidFill>
                  <a:round/>
                  <a:head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35">
                    <a:latin typeface="Times New Roman" panose="02020603050405020304" charset="0"/>
                    <a:cs typeface="Times New Roman" panose="02020603050405020304" charset="0"/>
                  </a:endParaRPr>
                </a:p>
              </p:txBody>
            </p:sp>
            <p:sp>
              <p:nvSpPr>
                <p:cNvPr id="4121" name="Line 16"/>
                <p:cNvSpPr>
                  <a:spLocks noChangeShapeType="1"/>
                </p:cNvSpPr>
                <p:nvPr>
                  <p:custDataLst>
                    <p:tags r:id="rId14"/>
                  </p:custDataLst>
                </p:nvPr>
              </p:nvSpPr>
              <p:spPr bwMode="auto">
                <a:xfrm flipH="1">
                  <a:off x="144" y="480"/>
                  <a:ext cx="0" cy="240"/>
                </a:xfrm>
                <a:prstGeom prst="line">
                  <a:avLst/>
                </a:prstGeom>
                <a:noFill/>
                <a:ln w="28575">
                  <a:solidFill>
                    <a:schemeClr val="tx1"/>
                  </a:solidFill>
                  <a:rou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35">
                    <a:latin typeface="Times New Roman" panose="02020603050405020304" charset="0"/>
                    <a:cs typeface="Times New Roman" panose="02020603050405020304" charset="0"/>
                  </a:endParaRPr>
                </a:p>
              </p:txBody>
            </p:sp>
          </p:grpSp>
          <p:sp>
            <p:nvSpPr>
              <p:cNvPr id="4113" name="Text Box 17"/>
              <p:cNvSpPr txBox="1">
                <a:spLocks noChangeArrowheads="1"/>
              </p:cNvSpPr>
              <p:nvPr>
                <p:custDataLst>
                  <p:tags r:id="rId15"/>
                </p:custDataLst>
              </p:nvPr>
            </p:nvSpPr>
            <p:spPr bwMode="auto">
              <a:xfrm>
                <a:off x="4320" y="404"/>
                <a:ext cx="468" cy="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anose="02080604020202020204" pitchFamily="34" charset="0"/>
                    <a:ea typeface="宋体" pitchFamily="2" charset="-122"/>
                  </a:defRPr>
                </a:lvl1pPr>
                <a:lvl2pPr marL="742950" indent="-285750" eaLnBrk="0" hangingPunct="0">
                  <a:defRPr>
                    <a:solidFill>
                      <a:schemeClr val="tx1"/>
                    </a:solidFill>
                    <a:latin typeface="Arial" panose="02080604020202020204" pitchFamily="34" charset="0"/>
                    <a:ea typeface="宋体" pitchFamily="2" charset="-122"/>
                  </a:defRPr>
                </a:lvl2pPr>
                <a:lvl3pPr marL="1143000" indent="-228600" eaLnBrk="0" hangingPunct="0">
                  <a:defRPr>
                    <a:solidFill>
                      <a:schemeClr val="tx1"/>
                    </a:solidFill>
                    <a:latin typeface="Arial" panose="02080604020202020204" pitchFamily="34" charset="0"/>
                    <a:ea typeface="宋体" pitchFamily="2" charset="-122"/>
                  </a:defRPr>
                </a:lvl3pPr>
                <a:lvl4pPr marL="1600200" indent="-228600" eaLnBrk="0" hangingPunct="0">
                  <a:defRPr>
                    <a:solidFill>
                      <a:schemeClr val="tx1"/>
                    </a:solidFill>
                    <a:latin typeface="Arial" panose="02080604020202020204" pitchFamily="34" charset="0"/>
                    <a:ea typeface="宋体" pitchFamily="2" charset="-122"/>
                  </a:defRPr>
                </a:lvl4pPr>
                <a:lvl5pPr marL="2057400" indent="-228600" eaLnBrk="0" hangingPunct="0">
                  <a:defRPr>
                    <a:solidFill>
                      <a:schemeClr val="tx1"/>
                    </a:solidFill>
                    <a:latin typeface="Arial" panose="02080604020202020204" pitchFamily="34" charset="0"/>
                    <a:ea typeface="宋体" pitchFamily="2" charset="-122"/>
                  </a:defRPr>
                </a:lvl5pPr>
                <a:lvl6pPr marL="2514600" indent="-228600" algn="ctr" eaLnBrk="0" fontAlgn="base" hangingPunct="0">
                  <a:spcBef>
                    <a:spcPct val="0"/>
                  </a:spcBef>
                  <a:spcAft>
                    <a:spcPct val="0"/>
                  </a:spcAft>
                  <a:buFont typeface="Arial" panose="02080604020202020204" pitchFamily="34" charset="0"/>
                  <a:defRPr>
                    <a:solidFill>
                      <a:schemeClr val="tx1"/>
                    </a:solidFill>
                    <a:latin typeface="Arial" panose="02080604020202020204" pitchFamily="34" charset="0"/>
                    <a:ea typeface="宋体" pitchFamily="2" charset="-122"/>
                  </a:defRPr>
                </a:lvl6pPr>
                <a:lvl7pPr marL="2971800" indent="-228600" algn="ctr" eaLnBrk="0" fontAlgn="base" hangingPunct="0">
                  <a:spcBef>
                    <a:spcPct val="0"/>
                  </a:spcBef>
                  <a:spcAft>
                    <a:spcPct val="0"/>
                  </a:spcAft>
                  <a:buFont typeface="Arial" panose="02080604020202020204" pitchFamily="34" charset="0"/>
                  <a:defRPr>
                    <a:solidFill>
                      <a:schemeClr val="tx1"/>
                    </a:solidFill>
                    <a:latin typeface="Arial" panose="02080604020202020204" pitchFamily="34" charset="0"/>
                    <a:ea typeface="宋体" pitchFamily="2" charset="-122"/>
                  </a:defRPr>
                </a:lvl7pPr>
                <a:lvl8pPr marL="3429000" indent="-228600" algn="ctr" eaLnBrk="0" fontAlgn="base" hangingPunct="0">
                  <a:spcBef>
                    <a:spcPct val="0"/>
                  </a:spcBef>
                  <a:spcAft>
                    <a:spcPct val="0"/>
                  </a:spcAft>
                  <a:buFont typeface="Arial" panose="02080604020202020204" pitchFamily="34" charset="0"/>
                  <a:defRPr>
                    <a:solidFill>
                      <a:schemeClr val="tx1"/>
                    </a:solidFill>
                    <a:latin typeface="Arial" panose="02080604020202020204" pitchFamily="34" charset="0"/>
                    <a:ea typeface="宋体" pitchFamily="2" charset="-122"/>
                  </a:defRPr>
                </a:lvl8pPr>
                <a:lvl9pPr marL="3886200" indent="-228600" algn="ctr" eaLnBrk="0" fontAlgn="base" hangingPunct="0">
                  <a:spcBef>
                    <a:spcPct val="0"/>
                  </a:spcBef>
                  <a:spcAft>
                    <a:spcPct val="0"/>
                  </a:spcAft>
                  <a:buFont typeface="Arial" panose="02080604020202020204" pitchFamily="34" charset="0"/>
                  <a:defRPr>
                    <a:solidFill>
                      <a:schemeClr val="tx1"/>
                    </a:solidFill>
                    <a:latin typeface="Arial" panose="02080604020202020204" pitchFamily="34" charset="0"/>
                    <a:ea typeface="宋体" pitchFamily="2" charset="-122"/>
                  </a:defRPr>
                </a:lvl9pPr>
              </a:lstStyle>
              <a:p>
                <a:pPr eaLnBrk="1" hangingPunct="1">
                  <a:spcBef>
                    <a:spcPct val="50000"/>
                  </a:spcBef>
                </a:pPr>
                <a:r>
                  <a:rPr lang="en-US" altLang="zh-CN" sz="2795" b="1" i="1">
                    <a:solidFill>
                      <a:srgbClr val="00B0F0"/>
                    </a:solidFill>
                    <a:latin typeface="Times New Roman" panose="02020603050405020304" charset="0"/>
                    <a:cs typeface="Times New Roman" panose="02020603050405020304" charset="0"/>
                  </a:rPr>
                  <a:t>h'</a:t>
                </a:r>
                <a:endParaRPr lang="en-US" altLang="zh-CN" sz="2795" b="1" i="1">
                  <a:solidFill>
                    <a:srgbClr val="00B0F0"/>
                  </a:solidFill>
                  <a:latin typeface="Times New Roman" panose="02020603050405020304" charset="0"/>
                  <a:cs typeface="Times New Roman" panose="02020603050405020304" charset="0"/>
                </a:endParaRPr>
              </a:p>
            </p:txBody>
          </p:sp>
          <p:sp>
            <p:nvSpPr>
              <p:cNvPr id="4114" name="Line 18"/>
              <p:cNvSpPr>
                <a:spLocks noChangeShapeType="1"/>
              </p:cNvSpPr>
              <p:nvPr>
                <p:custDataLst>
                  <p:tags r:id="rId16"/>
                </p:custDataLst>
              </p:nvPr>
            </p:nvSpPr>
            <p:spPr bwMode="auto">
              <a:xfrm flipH="1">
                <a:off x="4464" y="248"/>
                <a:ext cx="0" cy="240"/>
              </a:xfrm>
              <a:prstGeom prst="line">
                <a:avLst/>
              </a:prstGeom>
              <a:noFill/>
              <a:ln w="28575">
                <a:solidFill>
                  <a:schemeClr val="tx1"/>
                </a:solidFill>
                <a:round/>
                <a:head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35">
                  <a:latin typeface="Times New Roman" panose="02020603050405020304" charset="0"/>
                  <a:cs typeface="Times New Roman" panose="02020603050405020304" charset="0"/>
                </a:endParaRPr>
              </a:p>
            </p:txBody>
          </p:sp>
          <p:sp>
            <p:nvSpPr>
              <p:cNvPr id="4115" name="Line 19"/>
              <p:cNvSpPr>
                <a:spLocks noChangeShapeType="1"/>
              </p:cNvSpPr>
              <p:nvPr>
                <p:custDataLst>
                  <p:tags r:id="rId17"/>
                </p:custDataLst>
              </p:nvPr>
            </p:nvSpPr>
            <p:spPr bwMode="auto">
              <a:xfrm flipH="1">
                <a:off x="4464" y="728"/>
                <a:ext cx="0" cy="240"/>
              </a:xfrm>
              <a:prstGeom prst="line">
                <a:avLst/>
              </a:prstGeom>
              <a:noFill/>
              <a:ln w="28575">
                <a:solidFill>
                  <a:schemeClr val="tx1"/>
                </a:solidFill>
                <a:rou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35">
                  <a:latin typeface="Times New Roman" panose="02020603050405020304" charset="0"/>
                  <a:cs typeface="Times New Roman" panose="02020603050405020304" charset="0"/>
                </a:endParaRPr>
              </a:p>
            </p:txBody>
          </p:sp>
          <p:sp>
            <p:nvSpPr>
              <p:cNvPr id="4116" name="Text Box 20"/>
              <p:cNvSpPr txBox="1">
                <a:spLocks noChangeArrowheads="1"/>
              </p:cNvSpPr>
              <p:nvPr>
                <p:custDataLst>
                  <p:tags r:id="rId18"/>
                </p:custDataLst>
              </p:nvPr>
            </p:nvSpPr>
            <p:spPr bwMode="auto">
              <a:xfrm>
                <a:off x="1152" y="656"/>
                <a:ext cx="384" cy="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80604020202020204" pitchFamily="34" charset="0"/>
                    <a:ea typeface="宋体" pitchFamily="2" charset="-122"/>
                  </a:defRPr>
                </a:lvl1pPr>
                <a:lvl2pPr marL="742950" indent="-285750" eaLnBrk="0" hangingPunct="0">
                  <a:defRPr>
                    <a:solidFill>
                      <a:schemeClr val="tx1"/>
                    </a:solidFill>
                    <a:latin typeface="Arial" panose="02080604020202020204" pitchFamily="34" charset="0"/>
                    <a:ea typeface="宋体" pitchFamily="2" charset="-122"/>
                  </a:defRPr>
                </a:lvl2pPr>
                <a:lvl3pPr marL="1143000" indent="-228600" eaLnBrk="0" hangingPunct="0">
                  <a:defRPr>
                    <a:solidFill>
                      <a:schemeClr val="tx1"/>
                    </a:solidFill>
                    <a:latin typeface="Arial" panose="02080604020202020204" pitchFamily="34" charset="0"/>
                    <a:ea typeface="宋体" pitchFamily="2" charset="-122"/>
                  </a:defRPr>
                </a:lvl3pPr>
                <a:lvl4pPr marL="1600200" indent="-228600" eaLnBrk="0" hangingPunct="0">
                  <a:defRPr>
                    <a:solidFill>
                      <a:schemeClr val="tx1"/>
                    </a:solidFill>
                    <a:latin typeface="Arial" panose="02080604020202020204" pitchFamily="34" charset="0"/>
                    <a:ea typeface="宋体" pitchFamily="2" charset="-122"/>
                  </a:defRPr>
                </a:lvl4pPr>
                <a:lvl5pPr marL="2057400" indent="-228600" eaLnBrk="0" hangingPunct="0">
                  <a:defRPr>
                    <a:solidFill>
                      <a:schemeClr val="tx1"/>
                    </a:solidFill>
                    <a:latin typeface="Arial" panose="02080604020202020204" pitchFamily="34" charset="0"/>
                    <a:ea typeface="宋体" pitchFamily="2" charset="-122"/>
                  </a:defRPr>
                </a:lvl5pPr>
                <a:lvl6pPr marL="2514600" indent="-228600" algn="ctr" eaLnBrk="0" fontAlgn="base" hangingPunct="0">
                  <a:spcBef>
                    <a:spcPct val="0"/>
                  </a:spcBef>
                  <a:spcAft>
                    <a:spcPct val="0"/>
                  </a:spcAft>
                  <a:buFont typeface="Arial" panose="02080604020202020204" pitchFamily="34" charset="0"/>
                  <a:defRPr>
                    <a:solidFill>
                      <a:schemeClr val="tx1"/>
                    </a:solidFill>
                    <a:latin typeface="Arial" panose="02080604020202020204" pitchFamily="34" charset="0"/>
                    <a:ea typeface="宋体" pitchFamily="2" charset="-122"/>
                  </a:defRPr>
                </a:lvl6pPr>
                <a:lvl7pPr marL="2971800" indent="-228600" algn="ctr" eaLnBrk="0" fontAlgn="base" hangingPunct="0">
                  <a:spcBef>
                    <a:spcPct val="0"/>
                  </a:spcBef>
                  <a:spcAft>
                    <a:spcPct val="0"/>
                  </a:spcAft>
                  <a:buFont typeface="Arial" panose="02080604020202020204" pitchFamily="34" charset="0"/>
                  <a:defRPr>
                    <a:solidFill>
                      <a:schemeClr val="tx1"/>
                    </a:solidFill>
                    <a:latin typeface="Arial" panose="02080604020202020204" pitchFamily="34" charset="0"/>
                    <a:ea typeface="宋体" pitchFamily="2" charset="-122"/>
                  </a:defRPr>
                </a:lvl7pPr>
                <a:lvl8pPr marL="3429000" indent="-228600" algn="ctr" eaLnBrk="0" fontAlgn="base" hangingPunct="0">
                  <a:spcBef>
                    <a:spcPct val="0"/>
                  </a:spcBef>
                  <a:spcAft>
                    <a:spcPct val="0"/>
                  </a:spcAft>
                  <a:buFont typeface="Arial" panose="02080604020202020204" pitchFamily="34" charset="0"/>
                  <a:defRPr>
                    <a:solidFill>
                      <a:schemeClr val="tx1"/>
                    </a:solidFill>
                    <a:latin typeface="Arial" panose="02080604020202020204" pitchFamily="34" charset="0"/>
                    <a:ea typeface="宋体" pitchFamily="2" charset="-122"/>
                  </a:defRPr>
                </a:lvl8pPr>
                <a:lvl9pPr marL="3886200" indent="-228600" algn="ctr" eaLnBrk="0" fontAlgn="base" hangingPunct="0">
                  <a:spcBef>
                    <a:spcPct val="0"/>
                  </a:spcBef>
                  <a:spcAft>
                    <a:spcPct val="0"/>
                  </a:spcAft>
                  <a:buFont typeface="Arial" panose="02080604020202020204" pitchFamily="34" charset="0"/>
                  <a:defRPr>
                    <a:solidFill>
                      <a:schemeClr val="tx1"/>
                    </a:solidFill>
                    <a:latin typeface="Arial" panose="02080604020202020204" pitchFamily="34" charset="0"/>
                    <a:ea typeface="宋体" pitchFamily="2" charset="-122"/>
                  </a:defRPr>
                </a:lvl9pPr>
              </a:lstStyle>
              <a:p>
                <a:pPr algn="l" eaLnBrk="1" hangingPunct="1"/>
                <a:r>
                  <a:rPr lang="zh-CN" altLang="zh-CN" sz="2795" b="1" i="1">
                    <a:latin typeface="Times New Roman" panose="02020603050405020304" charset="0"/>
                    <a:ea typeface="仿宋_GB2312" panose="02010609030101010101" pitchFamily="49" charset="-122"/>
                    <a:cs typeface="Times New Roman" panose="02020603050405020304" charset="0"/>
                  </a:rPr>
                  <a:t>α</a:t>
                </a:r>
                <a:endParaRPr lang="zh-CN" altLang="zh-CN" sz="2795" b="1" i="1">
                  <a:latin typeface="Times New Roman" panose="02020603050405020304" charset="0"/>
                  <a:ea typeface="仿宋_GB2312" panose="02010609030101010101" pitchFamily="49" charset="-122"/>
                  <a:cs typeface="Times New Roman" panose="02020603050405020304" charset="0"/>
                </a:endParaRPr>
              </a:p>
            </p:txBody>
          </p:sp>
          <p:sp>
            <p:nvSpPr>
              <p:cNvPr id="4117" name="Text Box 21"/>
              <p:cNvSpPr txBox="1">
                <a:spLocks noChangeArrowheads="1"/>
              </p:cNvSpPr>
              <p:nvPr>
                <p:custDataLst>
                  <p:tags r:id="rId19"/>
                </p:custDataLst>
              </p:nvPr>
            </p:nvSpPr>
            <p:spPr bwMode="auto">
              <a:xfrm>
                <a:off x="2592" y="649"/>
                <a:ext cx="336" cy="4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80604020202020204" pitchFamily="34" charset="0"/>
                    <a:ea typeface="宋体" pitchFamily="2" charset="-122"/>
                  </a:defRPr>
                </a:lvl1pPr>
                <a:lvl2pPr marL="742950" indent="-285750" eaLnBrk="0" hangingPunct="0">
                  <a:defRPr>
                    <a:solidFill>
                      <a:schemeClr val="tx1"/>
                    </a:solidFill>
                    <a:latin typeface="Arial" panose="02080604020202020204" pitchFamily="34" charset="0"/>
                    <a:ea typeface="宋体" pitchFamily="2" charset="-122"/>
                  </a:defRPr>
                </a:lvl2pPr>
                <a:lvl3pPr marL="1143000" indent="-228600" eaLnBrk="0" hangingPunct="0">
                  <a:defRPr>
                    <a:solidFill>
                      <a:schemeClr val="tx1"/>
                    </a:solidFill>
                    <a:latin typeface="Arial" panose="02080604020202020204" pitchFamily="34" charset="0"/>
                    <a:ea typeface="宋体" pitchFamily="2" charset="-122"/>
                  </a:defRPr>
                </a:lvl3pPr>
                <a:lvl4pPr marL="1600200" indent="-228600" eaLnBrk="0" hangingPunct="0">
                  <a:defRPr>
                    <a:solidFill>
                      <a:schemeClr val="tx1"/>
                    </a:solidFill>
                    <a:latin typeface="Arial" panose="02080604020202020204" pitchFamily="34" charset="0"/>
                    <a:ea typeface="宋体" pitchFamily="2" charset="-122"/>
                  </a:defRPr>
                </a:lvl4pPr>
                <a:lvl5pPr marL="2057400" indent="-228600" eaLnBrk="0" hangingPunct="0">
                  <a:defRPr>
                    <a:solidFill>
                      <a:schemeClr val="tx1"/>
                    </a:solidFill>
                    <a:latin typeface="Arial" panose="02080604020202020204" pitchFamily="34" charset="0"/>
                    <a:ea typeface="宋体" pitchFamily="2" charset="-122"/>
                  </a:defRPr>
                </a:lvl5pPr>
                <a:lvl6pPr marL="2514600" indent="-228600" algn="ctr" eaLnBrk="0" fontAlgn="base" hangingPunct="0">
                  <a:spcBef>
                    <a:spcPct val="0"/>
                  </a:spcBef>
                  <a:spcAft>
                    <a:spcPct val="0"/>
                  </a:spcAft>
                  <a:buFont typeface="Arial" panose="02080604020202020204" pitchFamily="34" charset="0"/>
                  <a:defRPr>
                    <a:solidFill>
                      <a:schemeClr val="tx1"/>
                    </a:solidFill>
                    <a:latin typeface="Arial" panose="02080604020202020204" pitchFamily="34" charset="0"/>
                    <a:ea typeface="宋体" pitchFamily="2" charset="-122"/>
                  </a:defRPr>
                </a:lvl6pPr>
                <a:lvl7pPr marL="2971800" indent="-228600" algn="ctr" eaLnBrk="0" fontAlgn="base" hangingPunct="0">
                  <a:spcBef>
                    <a:spcPct val="0"/>
                  </a:spcBef>
                  <a:spcAft>
                    <a:spcPct val="0"/>
                  </a:spcAft>
                  <a:buFont typeface="Arial" panose="02080604020202020204" pitchFamily="34" charset="0"/>
                  <a:defRPr>
                    <a:solidFill>
                      <a:schemeClr val="tx1"/>
                    </a:solidFill>
                    <a:latin typeface="Arial" panose="02080604020202020204" pitchFamily="34" charset="0"/>
                    <a:ea typeface="宋体" pitchFamily="2" charset="-122"/>
                  </a:defRPr>
                </a:lvl7pPr>
                <a:lvl8pPr marL="3429000" indent="-228600" algn="ctr" eaLnBrk="0" fontAlgn="base" hangingPunct="0">
                  <a:spcBef>
                    <a:spcPct val="0"/>
                  </a:spcBef>
                  <a:spcAft>
                    <a:spcPct val="0"/>
                  </a:spcAft>
                  <a:buFont typeface="Arial" panose="02080604020202020204" pitchFamily="34" charset="0"/>
                  <a:defRPr>
                    <a:solidFill>
                      <a:schemeClr val="tx1"/>
                    </a:solidFill>
                    <a:latin typeface="Arial" panose="02080604020202020204" pitchFamily="34" charset="0"/>
                    <a:ea typeface="宋体" pitchFamily="2" charset="-122"/>
                  </a:defRPr>
                </a:lvl8pPr>
                <a:lvl9pPr marL="3886200" indent="-228600" algn="ctr" eaLnBrk="0" fontAlgn="base" hangingPunct="0">
                  <a:spcBef>
                    <a:spcPct val="0"/>
                  </a:spcBef>
                  <a:spcAft>
                    <a:spcPct val="0"/>
                  </a:spcAft>
                  <a:buFont typeface="Arial" panose="02080604020202020204" pitchFamily="34" charset="0"/>
                  <a:defRPr>
                    <a:solidFill>
                      <a:schemeClr val="tx1"/>
                    </a:solidFill>
                    <a:latin typeface="Arial" panose="02080604020202020204" pitchFamily="34" charset="0"/>
                    <a:ea typeface="宋体" pitchFamily="2" charset="-122"/>
                  </a:defRPr>
                </a:lvl9pPr>
              </a:lstStyle>
              <a:p>
                <a:pPr algn="l" eaLnBrk="1" hangingPunct="1"/>
                <a:r>
                  <a:rPr lang="zh-CN" altLang="zh-CN" sz="2795" b="1" i="1">
                    <a:latin typeface="Times New Roman" panose="02020603050405020304" charset="0"/>
                    <a:ea typeface="仿宋_GB2312" panose="02010609030101010101" pitchFamily="49" charset="-122"/>
                    <a:cs typeface="Times New Roman" panose="02020603050405020304" charset="0"/>
                  </a:rPr>
                  <a:t>β</a:t>
                </a:r>
                <a:endParaRPr lang="zh-CN" altLang="zh-CN" sz="2795" b="1" i="1">
                  <a:latin typeface="Times New Roman" panose="02020603050405020304" charset="0"/>
                  <a:ea typeface="仿宋_GB2312" panose="02010609030101010101" pitchFamily="49" charset="-122"/>
                  <a:cs typeface="Times New Roman" panose="02020603050405020304" charset="0"/>
                </a:endParaRPr>
              </a:p>
            </p:txBody>
          </p:sp>
          <p:sp>
            <p:nvSpPr>
              <p:cNvPr id="4118" name="Line 22"/>
              <p:cNvSpPr>
                <a:spLocks noChangeShapeType="1"/>
              </p:cNvSpPr>
              <p:nvPr>
                <p:custDataLst>
                  <p:tags r:id="rId20"/>
                </p:custDataLst>
              </p:nvPr>
            </p:nvSpPr>
            <p:spPr bwMode="auto">
              <a:xfrm>
                <a:off x="3888" y="248"/>
                <a:ext cx="672" cy="0"/>
              </a:xfrm>
              <a:prstGeom prst="line">
                <a:avLst/>
              </a:prstGeom>
              <a:noFill/>
              <a:ln w="28575">
                <a:solidFill>
                  <a:schemeClr val="tx1"/>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35">
                  <a:latin typeface="Times New Roman" panose="02020603050405020304" charset="0"/>
                  <a:cs typeface="Times New Roman" panose="02020603050405020304" charset="0"/>
                </a:endParaRPr>
              </a:p>
            </p:txBody>
          </p:sp>
        </p:grpSp>
        <p:sp>
          <p:nvSpPr>
            <p:cNvPr id="3" name="Oval 14"/>
            <p:cNvSpPr>
              <a:spLocks noChangeArrowheads="1"/>
            </p:cNvSpPr>
            <p:nvPr>
              <p:custDataLst>
                <p:tags r:id="rId21"/>
              </p:custDataLst>
            </p:nvPr>
          </p:nvSpPr>
          <p:spPr bwMode="auto">
            <a:xfrm>
              <a:off x="9324" y="2312"/>
              <a:ext cx="336" cy="337"/>
            </a:xfrm>
            <a:prstGeom prst="ellipse">
              <a:avLst/>
            </a:prstGeom>
            <a:noFill/>
            <a:ln w="12700" cmpd="sng">
              <a:solidFill>
                <a:srgbClr val="00B0F0"/>
              </a:solidFill>
              <a:prstDash val="sysDot"/>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35">
                <a:latin typeface="Times New Roman" panose="02020603050405020304" charset="0"/>
                <a:cs typeface="Times New Roman" panose="02020603050405020304" charset="0"/>
              </a:endParaRPr>
            </a:p>
          </p:txBody>
        </p:sp>
      </p:grpSp>
      <p:cxnSp>
        <p:nvCxnSpPr>
          <p:cNvPr id="9" name="直接连接符 8"/>
          <p:cNvCxnSpPr/>
          <p:nvPr>
            <p:custDataLst>
              <p:tags r:id="rId22"/>
            </p:custDataLst>
          </p:nvPr>
        </p:nvCxnSpPr>
        <p:spPr>
          <a:xfrm>
            <a:off x="44105" y="980233"/>
            <a:ext cx="6225473" cy="0"/>
          </a:xfrm>
          <a:prstGeom prst="line">
            <a:avLst/>
          </a:prstGeom>
          <a:noFill/>
          <a:ln w="9525">
            <a:noFill/>
            <a:miter lim="800000"/>
          </a:ln>
        </p:spPr>
      </p:cxnSp>
      <p:grpSp>
        <p:nvGrpSpPr>
          <p:cNvPr id="14" name="组合 13"/>
          <p:cNvGrpSpPr/>
          <p:nvPr>
            <p:custDataLst>
              <p:tags r:id="rId23"/>
            </p:custDataLst>
          </p:nvPr>
        </p:nvGrpSpPr>
        <p:grpSpPr>
          <a:xfrm>
            <a:off x="909955" y="3266440"/>
            <a:ext cx="3449955" cy="2730500"/>
            <a:chOff x="1433" y="5144"/>
            <a:chExt cx="5433" cy="4300"/>
          </a:xfrm>
        </p:grpSpPr>
        <p:sp>
          <p:nvSpPr>
            <p:cNvPr id="5123" name="Text Box 3"/>
            <p:cNvSpPr txBox="1">
              <a:spLocks noChangeArrowheads="1"/>
            </p:cNvSpPr>
            <p:nvPr>
              <p:custDataLst>
                <p:tags r:id="rId24"/>
              </p:custDataLst>
            </p:nvPr>
          </p:nvSpPr>
          <p:spPr bwMode="auto">
            <a:xfrm>
              <a:off x="1433" y="5144"/>
              <a:ext cx="4286" cy="1079"/>
            </a:xfrm>
            <a:prstGeom prst="rect">
              <a:avLst/>
            </a:prstGeom>
            <a:noFill/>
            <a:ln>
              <a:noFill/>
              <a:prstDash val="sysDot"/>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oAutofit/>
            </a:bodyPr>
            <a:lstStyle>
              <a:lvl1pPr eaLnBrk="0" hangingPunct="0">
                <a:defRPr>
                  <a:solidFill>
                    <a:schemeClr val="tx1"/>
                  </a:solidFill>
                  <a:latin typeface="Arial" panose="02080604020202020204" pitchFamily="34" charset="0"/>
                  <a:ea typeface="宋体" pitchFamily="2" charset="-122"/>
                </a:defRPr>
              </a:lvl1pPr>
              <a:lvl2pPr marL="742950" indent="-285750" eaLnBrk="0" hangingPunct="0">
                <a:defRPr>
                  <a:solidFill>
                    <a:schemeClr val="tx1"/>
                  </a:solidFill>
                  <a:latin typeface="Arial" panose="02080604020202020204" pitchFamily="34" charset="0"/>
                  <a:ea typeface="宋体" pitchFamily="2" charset="-122"/>
                </a:defRPr>
              </a:lvl2pPr>
              <a:lvl3pPr marL="1143000" indent="-228600" eaLnBrk="0" hangingPunct="0">
                <a:defRPr>
                  <a:solidFill>
                    <a:schemeClr val="tx1"/>
                  </a:solidFill>
                  <a:latin typeface="Arial" panose="02080604020202020204" pitchFamily="34" charset="0"/>
                  <a:ea typeface="宋体" pitchFamily="2" charset="-122"/>
                </a:defRPr>
              </a:lvl3pPr>
              <a:lvl4pPr marL="1600200" indent="-228600" eaLnBrk="0" hangingPunct="0">
                <a:defRPr>
                  <a:solidFill>
                    <a:schemeClr val="tx1"/>
                  </a:solidFill>
                  <a:latin typeface="Arial" panose="02080604020202020204" pitchFamily="34" charset="0"/>
                  <a:ea typeface="宋体" pitchFamily="2" charset="-122"/>
                </a:defRPr>
              </a:lvl4pPr>
              <a:lvl5pPr marL="2057400" indent="-228600" eaLnBrk="0" hangingPunct="0">
                <a:defRPr>
                  <a:solidFill>
                    <a:schemeClr val="tx1"/>
                  </a:solidFill>
                  <a:latin typeface="Arial" panose="02080604020202020204" pitchFamily="34" charset="0"/>
                  <a:ea typeface="宋体" pitchFamily="2" charset="-122"/>
                </a:defRPr>
              </a:lvl5pPr>
              <a:lvl6pPr marL="2514600" indent="-228600" algn="ctr" eaLnBrk="0" fontAlgn="base" hangingPunct="0">
                <a:spcBef>
                  <a:spcPct val="0"/>
                </a:spcBef>
                <a:spcAft>
                  <a:spcPct val="0"/>
                </a:spcAft>
                <a:buFont typeface="Arial" panose="02080604020202020204" pitchFamily="34" charset="0"/>
                <a:defRPr>
                  <a:solidFill>
                    <a:schemeClr val="tx1"/>
                  </a:solidFill>
                  <a:latin typeface="Arial" panose="02080604020202020204" pitchFamily="34" charset="0"/>
                  <a:ea typeface="宋体" pitchFamily="2" charset="-122"/>
                </a:defRPr>
              </a:lvl6pPr>
              <a:lvl7pPr marL="2971800" indent="-228600" algn="ctr" eaLnBrk="0" fontAlgn="base" hangingPunct="0">
                <a:spcBef>
                  <a:spcPct val="0"/>
                </a:spcBef>
                <a:spcAft>
                  <a:spcPct val="0"/>
                </a:spcAft>
                <a:buFont typeface="Arial" panose="02080604020202020204" pitchFamily="34" charset="0"/>
                <a:defRPr>
                  <a:solidFill>
                    <a:schemeClr val="tx1"/>
                  </a:solidFill>
                  <a:latin typeface="Arial" panose="02080604020202020204" pitchFamily="34" charset="0"/>
                  <a:ea typeface="宋体" pitchFamily="2" charset="-122"/>
                </a:defRPr>
              </a:lvl7pPr>
              <a:lvl8pPr marL="3429000" indent="-228600" algn="ctr" eaLnBrk="0" fontAlgn="base" hangingPunct="0">
                <a:spcBef>
                  <a:spcPct val="0"/>
                </a:spcBef>
                <a:spcAft>
                  <a:spcPct val="0"/>
                </a:spcAft>
                <a:buFont typeface="Arial" panose="02080604020202020204" pitchFamily="34" charset="0"/>
                <a:defRPr>
                  <a:solidFill>
                    <a:schemeClr val="tx1"/>
                  </a:solidFill>
                  <a:latin typeface="Arial" panose="02080604020202020204" pitchFamily="34" charset="0"/>
                  <a:ea typeface="宋体" pitchFamily="2" charset="-122"/>
                </a:defRPr>
              </a:lvl8pPr>
              <a:lvl9pPr marL="3886200" indent="-228600" algn="ctr" eaLnBrk="0" fontAlgn="base" hangingPunct="0">
                <a:spcBef>
                  <a:spcPct val="0"/>
                </a:spcBef>
                <a:spcAft>
                  <a:spcPct val="0"/>
                </a:spcAft>
                <a:buFont typeface="Arial" panose="02080604020202020204" pitchFamily="34" charset="0"/>
                <a:defRPr>
                  <a:solidFill>
                    <a:schemeClr val="tx1"/>
                  </a:solidFill>
                  <a:latin typeface="Arial" panose="02080604020202020204" pitchFamily="34" charset="0"/>
                  <a:ea typeface="宋体" pitchFamily="2" charset="-122"/>
                </a:defRPr>
              </a:lvl9pPr>
            </a:lstStyle>
            <a:p>
              <a:pPr algn="l" eaLnBrk="1" hangingPunct="1">
                <a:lnSpc>
                  <a:spcPct val="150000"/>
                </a:lnSpc>
              </a:pPr>
              <a:r>
                <a:rPr lang="zh-CN" altLang="en-US" sz="2800" b="1">
                  <a:solidFill>
                    <a:schemeClr val="tx1"/>
                  </a:solidFill>
                  <a:latin typeface="Times New Roman" panose="02020603050405020304" charset="0"/>
                  <a:ea typeface="黑体" panose="02010609060101010101" charset="-122"/>
                  <a:cs typeface="Times New Roman" panose="02020603050405020304" charset="0"/>
                </a:rPr>
                <a:t>在光滑</a:t>
              </a:r>
              <a:r>
                <a:rPr lang="zh-CN" altLang="zh-CN" sz="2800" b="1">
                  <a:solidFill>
                    <a:schemeClr val="tx1"/>
                  </a:solidFill>
                  <a:latin typeface="Times New Roman" panose="02020603050405020304" charset="0"/>
                  <a:ea typeface="黑体" panose="02010609060101010101" charset="-122"/>
                  <a:cs typeface="Times New Roman" panose="02020603050405020304" charset="0"/>
                </a:rPr>
                <a:t>A</a:t>
              </a:r>
              <a:r>
                <a:rPr lang="zh-CN" altLang="en-US" sz="2800" b="1">
                  <a:solidFill>
                    <a:schemeClr val="tx1"/>
                  </a:solidFill>
                  <a:latin typeface="Times New Roman" panose="02020603050405020304" charset="0"/>
                  <a:ea typeface="黑体" panose="02010609060101010101" charset="-122"/>
                  <a:cs typeface="Times New Roman" panose="02020603050405020304" charset="0"/>
                </a:rPr>
                <a:t>斜面上：</a:t>
              </a:r>
              <a:endParaRPr lang="zh-CN" altLang="en-US" sz="2800" b="1" i="1" baseline="-25000">
                <a:solidFill>
                  <a:schemeClr val="tx1"/>
                </a:solidFill>
                <a:latin typeface="Times New Roman" panose="02020603050405020304" charset="0"/>
                <a:ea typeface="黑体" panose="02010609060101010101" charset="-122"/>
                <a:cs typeface="Times New Roman" panose="02020603050405020304" charset="0"/>
              </a:endParaRPr>
            </a:p>
          </p:txBody>
        </p:sp>
        <p:sp>
          <p:nvSpPr>
            <p:cNvPr id="7" name="Text Box 3"/>
            <p:cNvSpPr txBox="1">
              <a:spLocks noChangeArrowheads="1"/>
            </p:cNvSpPr>
            <p:nvPr>
              <p:custDataLst>
                <p:tags r:id="rId25"/>
              </p:custDataLst>
            </p:nvPr>
          </p:nvSpPr>
          <p:spPr bwMode="auto">
            <a:xfrm>
              <a:off x="1433" y="6247"/>
              <a:ext cx="5100" cy="3197"/>
            </a:xfrm>
            <a:prstGeom prst="rect">
              <a:avLst/>
            </a:prstGeom>
            <a:noFill/>
            <a:ln>
              <a:noFill/>
              <a:prstDash val="sysDot"/>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anose="02080604020202020204" pitchFamily="34" charset="0"/>
                  <a:ea typeface="宋体" pitchFamily="2" charset="-122"/>
                </a:defRPr>
              </a:lvl1pPr>
              <a:lvl2pPr marL="742950" indent="-285750" eaLnBrk="0" hangingPunct="0">
                <a:defRPr>
                  <a:solidFill>
                    <a:schemeClr val="tx1"/>
                  </a:solidFill>
                  <a:latin typeface="Arial" panose="02080604020202020204" pitchFamily="34" charset="0"/>
                  <a:ea typeface="宋体" pitchFamily="2" charset="-122"/>
                </a:defRPr>
              </a:lvl2pPr>
              <a:lvl3pPr marL="1143000" indent="-228600" eaLnBrk="0" hangingPunct="0">
                <a:defRPr>
                  <a:solidFill>
                    <a:schemeClr val="tx1"/>
                  </a:solidFill>
                  <a:latin typeface="Arial" panose="02080604020202020204" pitchFamily="34" charset="0"/>
                  <a:ea typeface="宋体" pitchFamily="2" charset="-122"/>
                </a:defRPr>
              </a:lvl3pPr>
              <a:lvl4pPr marL="1600200" indent="-228600" eaLnBrk="0" hangingPunct="0">
                <a:defRPr>
                  <a:solidFill>
                    <a:schemeClr val="tx1"/>
                  </a:solidFill>
                  <a:latin typeface="Arial" panose="02080604020202020204" pitchFamily="34" charset="0"/>
                  <a:ea typeface="宋体" pitchFamily="2" charset="-122"/>
                </a:defRPr>
              </a:lvl4pPr>
              <a:lvl5pPr marL="2057400" indent="-228600" eaLnBrk="0" hangingPunct="0">
                <a:defRPr>
                  <a:solidFill>
                    <a:schemeClr val="tx1"/>
                  </a:solidFill>
                  <a:latin typeface="Arial" panose="02080604020202020204" pitchFamily="34" charset="0"/>
                  <a:ea typeface="宋体" pitchFamily="2" charset="-122"/>
                </a:defRPr>
              </a:lvl5pPr>
              <a:lvl6pPr marL="2514600" indent="-228600" algn="ctr" eaLnBrk="0" fontAlgn="base" hangingPunct="0">
                <a:spcBef>
                  <a:spcPct val="0"/>
                </a:spcBef>
                <a:spcAft>
                  <a:spcPct val="0"/>
                </a:spcAft>
                <a:buFont typeface="Arial" panose="02080604020202020204" pitchFamily="34" charset="0"/>
                <a:defRPr>
                  <a:solidFill>
                    <a:schemeClr val="tx1"/>
                  </a:solidFill>
                  <a:latin typeface="Arial" panose="02080604020202020204" pitchFamily="34" charset="0"/>
                  <a:ea typeface="宋体" pitchFamily="2" charset="-122"/>
                </a:defRPr>
              </a:lvl6pPr>
              <a:lvl7pPr marL="2971800" indent="-228600" algn="ctr" eaLnBrk="0" fontAlgn="base" hangingPunct="0">
                <a:spcBef>
                  <a:spcPct val="0"/>
                </a:spcBef>
                <a:spcAft>
                  <a:spcPct val="0"/>
                </a:spcAft>
                <a:buFont typeface="Arial" panose="02080604020202020204" pitchFamily="34" charset="0"/>
                <a:defRPr>
                  <a:solidFill>
                    <a:schemeClr val="tx1"/>
                  </a:solidFill>
                  <a:latin typeface="Arial" panose="02080604020202020204" pitchFamily="34" charset="0"/>
                  <a:ea typeface="宋体" pitchFamily="2" charset="-122"/>
                </a:defRPr>
              </a:lvl7pPr>
              <a:lvl8pPr marL="3429000" indent="-228600" algn="ctr" eaLnBrk="0" fontAlgn="base" hangingPunct="0">
                <a:spcBef>
                  <a:spcPct val="0"/>
                </a:spcBef>
                <a:spcAft>
                  <a:spcPct val="0"/>
                </a:spcAft>
                <a:buFont typeface="Arial" panose="02080604020202020204" pitchFamily="34" charset="0"/>
                <a:defRPr>
                  <a:solidFill>
                    <a:schemeClr val="tx1"/>
                  </a:solidFill>
                  <a:latin typeface="Arial" panose="02080604020202020204" pitchFamily="34" charset="0"/>
                  <a:ea typeface="宋体" pitchFamily="2" charset="-122"/>
                </a:defRPr>
              </a:lvl8pPr>
              <a:lvl9pPr marL="3886200" indent="-228600" algn="ctr" eaLnBrk="0" fontAlgn="base" hangingPunct="0">
                <a:spcBef>
                  <a:spcPct val="0"/>
                </a:spcBef>
                <a:spcAft>
                  <a:spcPct val="0"/>
                </a:spcAft>
                <a:buFont typeface="Arial" panose="02080604020202020204" pitchFamily="34" charset="0"/>
                <a:defRPr>
                  <a:solidFill>
                    <a:schemeClr val="tx1"/>
                  </a:solidFill>
                  <a:latin typeface="Arial" panose="02080604020202020204" pitchFamily="34" charset="0"/>
                  <a:ea typeface="宋体" pitchFamily="2" charset="-122"/>
                </a:defRPr>
              </a:lvl9pPr>
            </a:lstStyle>
            <a:p>
              <a:pPr algn="l" eaLnBrk="1" hangingPunct="1">
                <a:lnSpc>
                  <a:spcPct val="150000"/>
                </a:lnSpc>
              </a:pPr>
              <a:r>
                <a:rPr lang="en-US" altLang="zh-CN" sz="2795" b="1" i="1">
                  <a:latin typeface="Times New Roman" panose="02020603050405020304" charset="0"/>
                  <a:ea typeface="黑体" panose="02010609060101010101" charset="-122"/>
                  <a:cs typeface="Times New Roman" panose="02020603050405020304" charset="0"/>
                </a:rPr>
                <a:t> </a:t>
              </a:r>
              <a:r>
                <a:rPr lang="zh-CN" altLang="zh-CN" sz="2795" b="1" i="1">
                  <a:latin typeface="Times New Roman" panose="02020603050405020304" charset="0"/>
                  <a:ea typeface="黑体" panose="02010609060101010101" charset="-122"/>
                  <a:cs typeface="Times New Roman" panose="02020603050405020304" charset="0"/>
                </a:rPr>
                <a:t>a</a:t>
              </a:r>
              <a:r>
                <a:rPr lang="zh-CN" altLang="en-US" sz="2795" b="1" i="1">
                  <a:latin typeface="Times New Roman" panose="02020603050405020304" charset="0"/>
                  <a:ea typeface="黑体" panose="02010609060101010101" charset="-122"/>
                  <a:cs typeface="Times New Roman" panose="02020603050405020304" charset="0"/>
                </a:rPr>
                <a:t>＝</a:t>
              </a:r>
              <a:r>
                <a:rPr lang="zh-CN" altLang="zh-CN" sz="2795" b="1" i="1">
                  <a:latin typeface="Times New Roman" panose="02020603050405020304" charset="0"/>
                  <a:ea typeface="黑体" panose="02010609060101010101" charset="-122"/>
                  <a:cs typeface="Times New Roman" panose="02020603050405020304" charset="0"/>
                </a:rPr>
                <a:t>gsinα       </a:t>
              </a:r>
              <a:endParaRPr lang="zh-CN" altLang="zh-CN" sz="2795" b="1" i="1">
                <a:latin typeface="Times New Roman" panose="02020603050405020304" charset="0"/>
                <a:ea typeface="黑体" panose="02010609060101010101" charset="-122"/>
                <a:cs typeface="Times New Roman" panose="02020603050405020304" charset="0"/>
              </a:endParaRPr>
            </a:p>
            <a:p>
              <a:pPr algn="l" eaLnBrk="1" hangingPunct="1">
                <a:lnSpc>
                  <a:spcPct val="150000"/>
                </a:lnSpc>
              </a:pPr>
              <a:r>
                <a:rPr lang="zh-CN" altLang="zh-CN" sz="2795" b="1" i="1">
                  <a:latin typeface="Times New Roman" panose="02020603050405020304" charset="0"/>
                  <a:ea typeface="黑体" panose="02010609060101010101" charset="-122"/>
                  <a:cs typeface="Times New Roman" panose="02020603050405020304" charset="0"/>
                </a:rPr>
                <a:t> x</a:t>
              </a:r>
              <a:r>
                <a:rPr lang="zh-CN" altLang="en-US" sz="2795" b="1" i="1">
                  <a:latin typeface="Times New Roman" panose="02020603050405020304" charset="0"/>
                  <a:ea typeface="黑体" panose="02010609060101010101" charset="-122"/>
                  <a:cs typeface="Times New Roman" panose="02020603050405020304" charset="0"/>
                </a:rPr>
                <a:t>＝ </a:t>
              </a:r>
              <a:r>
                <a:rPr lang="zh-CN" altLang="zh-CN" sz="2795" b="1" i="1">
                  <a:latin typeface="Times New Roman" panose="02020603050405020304" charset="0"/>
                  <a:ea typeface="黑体" panose="02010609060101010101" charset="-122"/>
                  <a:cs typeface="Times New Roman" panose="02020603050405020304" charset="0"/>
                </a:rPr>
                <a:t>v</a:t>
              </a:r>
              <a:r>
                <a:rPr lang="zh-CN" altLang="zh-CN" sz="2795" b="1" i="1" baseline="30000">
                  <a:latin typeface="Times New Roman" panose="02020603050405020304" charset="0"/>
                  <a:ea typeface="黑体" panose="02010609060101010101" charset="-122"/>
                  <a:cs typeface="Times New Roman" panose="02020603050405020304" charset="0"/>
                </a:rPr>
                <a:t>2</a:t>
              </a:r>
              <a:r>
                <a:rPr lang="zh-CN" altLang="zh-CN" sz="2795" b="1" i="1">
                  <a:latin typeface="Times New Roman" panose="02020603050405020304" charset="0"/>
                  <a:ea typeface="黑体" panose="02010609060101010101" charset="-122"/>
                  <a:cs typeface="Times New Roman" panose="02020603050405020304" charset="0"/>
                </a:rPr>
                <a:t>/2a</a:t>
              </a:r>
              <a:r>
                <a:rPr lang="zh-CN" altLang="zh-CN" sz="2795" i="1">
                  <a:latin typeface="Times New Roman" panose="02020603050405020304" charset="0"/>
                  <a:ea typeface="黑体" panose="02010609060101010101" charset="-122"/>
                  <a:cs typeface="Times New Roman" panose="02020603050405020304" charset="0"/>
                </a:rPr>
                <a:t> </a:t>
              </a:r>
              <a:r>
                <a:rPr lang="zh-CN" altLang="zh-CN" sz="2795" b="1" i="1">
                  <a:latin typeface="Times New Roman" panose="02020603050405020304" charset="0"/>
                  <a:ea typeface="黑体" panose="02010609060101010101" charset="-122"/>
                  <a:cs typeface="Times New Roman" panose="02020603050405020304" charset="0"/>
                </a:rPr>
                <a:t>                 </a:t>
              </a:r>
              <a:endParaRPr lang="zh-CN" altLang="zh-CN" sz="2795" b="1" i="1">
                <a:latin typeface="Times New Roman" panose="02020603050405020304" charset="0"/>
                <a:ea typeface="黑体" panose="02010609060101010101" charset="-122"/>
                <a:cs typeface="Times New Roman" panose="02020603050405020304" charset="0"/>
              </a:endParaRPr>
            </a:p>
            <a:p>
              <a:pPr algn="l" eaLnBrk="1" hangingPunct="1">
                <a:lnSpc>
                  <a:spcPct val="150000"/>
                </a:lnSpc>
              </a:pPr>
              <a:r>
                <a:rPr lang="zh-CN" altLang="zh-CN" sz="2795" b="1" i="1">
                  <a:solidFill>
                    <a:srgbClr val="FF0000"/>
                  </a:solidFill>
                  <a:latin typeface="Times New Roman" panose="02020603050405020304" charset="0"/>
                  <a:ea typeface="黑体" panose="02010609060101010101" charset="-122"/>
                  <a:cs typeface="Times New Roman" panose="02020603050405020304" charset="0"/>
                </a:rPr>
                <a:t> h </a:t>
              </a:r>
              <a:r>
                <a:rPr lang="zh-CN" altLang="en-US" sz="2795" b="1" i="1">
                  <a:latin typeface="Times New Roman" panose="02020603050405020304" charset="0"/>
                  <a:ea typeface="黑体" panose="02010609060101010101" charset="-122"/>
                  <a:cs typeface="Times New Roman" panose="02020603050405020304" charset="0"/>
                </a:rPr>
                <a:t>＝ </a:t>
              </a:r>
              <a:r>
                <a:rPr lang="zh-CN" altLang="zh-CN" sz="2795" b="1" i="1">
                  <a:latin typeface="Times New Roman" panose="02020603050405020304" charset="0"/>
                  <a:ea typeface="黑体" panose="02010609060101010101" charset="-122"/>
                  <a:cs typeface="Times New Roman" panose="02020603050405020304" charset="0"/>
                </a:rPr>
                <a:t>x</a:t>
              </a:r>
              <a:r>
                <a:rPr lang="zh-CN" altLang="zh-CN" sz="2795" i="1">
                  <a:latin typeface="Times New Roman" panose="02020603050405020304" charset="0"/>
                  <a:ea typeface="黑体" panose="02010609060101010101" charset="-122"/>
                  <a:cs typeface="Times New Roman" panose="02020603050405020304" charset="0"/>
                </a:rPr>
                <a:t> </a:t>
              </a:r>
              <a:r>
                <a:rPr lang="zh-CN" altLang="zh-CN" sz="2795" b="1" i="1">
                  <a:latin typeface="Times New Roman" panose="02020603050405020304" charset="0"/>
                  <a:ea typeface="黑体" panose="02010609060101010101" charset="-122"/>
                  <a:cs typeface="Times New Roman" panose="02020603050405020304" charset="0"/>
                </a:rPr>
                <a:t>sinα</a:t>
              </a:r>
              <a:r>
                <a:rPr lang="zh-CN" altLang="en-US" sz="2795" b="1" i="1">
                  <a:latin typeface="Times New Roman" panose="02020603050405020304" charset="0"/>
                  <a:ea typeface="黑体" panose="02010609060101010101" charset="-122"/>
                  <a:cs typeface="Times New Roman" panose="02020603050405020304" charset="0"/>
                </a:rPr>
                <a:t>＝</a:t>
              </a:r>
              <a:r>
                <a:rPr lang="zh-CN" altLang="zh-CN" sz="2795" b="1" i="1">
                  <a:solidFill>
                    <a:srgbClr val="FF0000"/>
                  </a:solidFill>
                  <a:latin typeface="Times New Roman" panose="02020603050405020304" charset="0"/>
                  <a:ea typeface="黑体" panose="02010609060101010101" charset="-122"/>
                  <a:cs typeface="Times New Roman" panose="02020603050405020304" charset="0"/>
                </a:rPr>
                <a:t>v</a:t>
              </a:r>
              <a:r>
                <a:rPr lang="zh-CN" altLang="zh-CN" sz="2795" b="1" i="1" baseline="30000">
                  <a:solidFill>
                    <a:srgbClr val="FF0000"/>
                  </a:solidFill>
                  <a:latin typeface="Times New Roman" panose="02020603050405020304" charset="0"/>
                  <a:ea typeface="黑体" panose="02010609060101010101" charset="-122"/>
                  <a:cs typeface="Times New Roman" panose="02020603050405020304" charset="0"/>
                </a:rPr>
                <a:t>2</a:t>
              </a:r>
              <a:r>
                <a:rPr lang="zh-CN" altLang="zh-CN" sz="2795" b="1" i="1">
                  <a:solidFill>
                    <a:srgbClr val="FF0000"/>
                  </a:solidFill>
                  <a:latin typeface="Times New Roman" panose="02020603050405020304" charset="0"/>
                  <a:ea typeface="黑体" panose="02010609060101010101" charset="-122"/>
                  <a:cs typeface="Times New Roman" panose="02020603050405020304" charset="0"/>
                </a:rPr>
                <a:t>/2g</a:t>
              </a:r>
              <a:r>
                <a:rPr lang="zh-CN" altLang="zh-CN" sz="2795" b="1" i="1" baseline="-25000">
                  <a:solidFill>
                    <a:srgbClr val="FF0000"/>
                  </a:solidFill>
                  <a:latin typeface="Times New Roman" panose="02020603050405020304" charset="0"/>
                  <a:ea typeface="黑体" panose="02010609060101010101" charset="-122"/>
                  <a:cs typeface="Times New Roman" panose="02020603050405020304" charset="0"/>
                </a:rPr>
                <a:t>  </a:t>
              </a:r>
              <a:r>
                <a:rPr lang="zh-CN" altLang="zh-CN" sz="2795" b="1" i="1" baseline="-25000">
                  <a:latin typeface="Times New Roman" panose="02020603050405020304" charset="0"/>
                  <a:ea typeface="黑体" panose="02010609060101010101" charset="-122"/>
                  <a:cs typeface="Times New Roman" panose="02020603050405020304" charset="0"/>
                </a:rPr>
                <a:t> </a:t>
              </a:r>
              <a:endParaRPr lang="zh-CN" altLang="zh-CN" sz="2795" b="1" i="1" baseline="-25000">
                <a:latin typeface="Times New Roman" panose="02020603050405020304" charset="0"/>
                <a:ea typeface="黑体" panose="02010609060101010101" charset="-122"/>
                <a:cs typeface="Times New Roman" panose="02020603050405020304" charset="0"/>
              </a:endParaRPr>
            </a:p>
          </p:txBody>
        </p:sp>
        <p:sp>
          <p:nvSpPr>
            <p:cNvPr id="12" name="右大括号 11"/>
            <p:cNvSpPr/>
            <p:nvPr>
              <p:custDataLst>
                <p:tags r:id="rId26"/>
              </p:custDataLst>
            </p:nvPr>
          </p:nvSpPr>
          <p:spPr>
            <a:xfrm>
              <a:off x="6299" y="5686"/>
              <a:ext cx="567" cy="3515"/>
            </a:xfrm>
            <a:prstGeom prst="righ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Times New Roman" panose="02020603050405020304" charset="0"/>
                <a:ea typeface="黑体" panose="02010609060101010101" charset="-122"/>
                <a:cs typeface="Times New Roman" panose="02020603050405020304" charset="0"/>
              </a:endParaRPr>
            </a:p>
          </p:txBody>
        </p:sp>
      </p:grpSp>
      <p:grpSp>
        <p:nvGrpSpPr>
          <p:cNvPr id="15" name="组合 14"/>
          <p:cNvGrpSpPr/>
          <p:nvPr>
            <p:custDataLst>
              <p:tags r:id="rId27"/>
            </p:custDataLst>
          </p:nvPr>
        </p:nvGrpSpPr>
        <p:grpSpPr>
          <a:xfrm>
            <a:off x="7681595" y="3202305"/>
            <a:ext cx="3553460" cy="2760980"/>
            <a:chOff x="12097" y="5043"/>
            <a:chExt cx="5596" cy="4348"/>
          </a:xfrm>
        </p:grpSpPr>
        <p:sp>
          <p:nvSpPr>
            <p:cNvPr id="5143" name="Text Box 23"/>
            <p:cNvSpPr txBox="1">
              <a:spLocks noChangeArrowheads="1"/>
            </p:cNvSpPr>
            <p:nvPr>
              <p:custDataLst>
                <p:tags r:id="rId28"/>
              </p:custDataLst>
            </p:nvPr>
          </p:nvSpPr>
          <p:spPr bwMode="auto">
            <a:xfrm>
              <a:off x="12664" y="6194"/>
              <a:ext cx="5029" cy="3197"/>
            </a:xfrm>
            <a:prstGeom prst="rect">
              <a:avLst/>
            </a:prstGeom>
            <a:noFill/>
            <a:ln>
              <a:noFill/>
              <a:prstDash val="sysDot"/>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anose="02080604020202020204" pitchFamily="34" charset="0"/>
                  <a:ea typeface="宋体" pitchFamily="2" charset="-122"/>
                </a:defRPr>
              </a:lvl1pPr>
              <a:lvl2pPr marL="742950" indent="-285750" eaLnBrk="0" hangingPunct="0">
                <a:defRPr>
                  <a:solidFill>
                    <a:schemeClr val="tx1"/>
                  </a:solidFill>
                  <a:latin typeface="Arial" panose="02080604020202020204" pitchFamily="34" charset="0"/>
                  <a:ea typeface="宋体" pitchFamily="2" charset="-122"/>
                </a:defRPr>
              </a:lvl2pPr>
              <a:lvl3pPr marL="1143000" indent="-228600" eaLnBrk="0" hangingPunct="0">
                <a:defRPr>
                  <a:solidFill>
                    <a:schemeClr val="tx1"/>
                  </a:solidFill>
                  <a:latin typeface="Arial" panose="02080604020202020204" pitchFamily="34" charset="0"/>
                  <a:ea typeface="宋体" pitchFamily="2" charset="-122"/>
                </a:defRPr>
              </a:lvl3pPr>
              <a:lvl4pPr marL="1600200" indent="-228600" eaLnBrk="0" hangingPunct="0">
                <a:defRPr>
                  <a:solidFill>
                    <a:schemeClr val="tx1"/>
                  </a:solidFill>
                  <a:latin typeface="Arial" panose="02080604020202020204" pitchFamily="34" charset="0"/>
                  <a:ea typeface="宋体" pitchFamily="2" charset="-122"/>
                </a:defRPr>
              </a:lvl4pPr>
              <a:lvl5pPr marL="2057400" indent="-228600" eaLnBrk="0" hangingPunct="0">
                <a:defRPr>
                  <a:solidFill>
                    <a:schemeClr val="tx1"/>
                  </a:solidFill>
                  <a:latin typeface="Arial" panose="02080604020202020204" pitchFamily="34" charset="0"/>
                  <a:ea typeface="宋体" pitchFamily="2" charset="-122"/>
                </a:defRPr>
              </a:lvl5pPr>
              <a:lvl6pPr marL="2514600" indent="-228600" algn="ctr" eaLnBrk="0" fontAlgn="base" hangingPunct="0">
                <a:spcBef>
                  <a:spcPct val="0"/>
                </a:spcBef>
                <a:spcAft>
                  <a:spcPct val="0"/>
                </a:spcAft>
                <a:buFont typeface="Arial" panose="02080604020202020204" pitchFamily="34" charset="0"/>
                <a:defRPr>
                  <a:solidFill>
                    <a:schemeClr val="tx1"/>
                  </a:solidFill>
                  <a:latin typeface="Arial" panose="02080604020202020204" pitchFamily="34" charset="0"/>
                  <a:ea typeface="宋体" pitchFamily="2" charset="-122"/>
                </a:defRPr>
              </a:lvl6pPr>
              <a:lvl7pPr marL="2971800" indent="-228600" algn="ctr" eaLnBrk="0" fontAlgn="base" hangingPunct="0">
                <a:spcBef>
                  <a:spcPct val="0"/>
                </a:spcBef>
                <a:spcAft>
                  <a:spcPct val="0"/>
                </a:spcAft>
                <a:buFont typeface="Arial" panose="02080604020202020204" pitchFamily="34" charset="0"/>
                <a:defRPr>
                  <a:solidFill>
                    <a:schemeClr val="tx1"/>
                  </a:solidFill>
                  <a:latin typeface="Arial" panose="02080604020202020204" pitchFamily="34" charset="0"/>
                  <a:ea typeface="宋体" pitchFamily="2" charset="-122"/>
                </a:defRPr>
              </a:lvl7pPr>
              <a:lvl8pPr marL="3429000" indent="-228600" algn="ctr" eaLnBrk="0" fontAlgn="base" hangingPunct="0">
                <a:spcBef>
                  <a:spcPct val="0"/>
                </a:spcBef>
                <a:spcAft>
                  <a:spcPct val="0"/>
                </a:spcAft>
                <a:buFont typeface="Arial" panose="02080604020202020204" pitchFamily="34" charset="0"/>
                <a:defRPr>
                  <a:solidFill>
                    <a:schemeClr val="tx1"/>
                  </a:solidFill>
                  <a:latin typeface="Arial" panose="02080604020202020204" pitchFamily="34" charset="0"/>
                  <a:ea typeface="宋体" pitchFamily="2" charset="-122"/>
                </a:defRPr>
              </a:lvl8pPr>
              <a:lvl9pPr marL="3886200" indent="-228600" algn="ctr" eaLnBrk="0" fontAlgn="base" hangingPunct="0">
                <a:spcBef>
                  <a:spcPct val="0"/>
                </a:spcBef>
                <a:spcAft>
                  <a:spcPct val="0"/>
                </a:spcAft>
                <a:buFont typeface="Arial" panose="02080604020202020204" pitchFamily="34" charset="0"/>
                <a:defRPr>
                  <a:solidFill>
                    <a:schemeClr val="tx1"/>
                  </a:solidFill>
                  <a:latin typeface="Arial" panose="02080604020202020204" pitchFamily="34" charset="0"/>
                  <a:ea typeface="宋体" pitchFamily="2" charset="-122"/>
                </a:defRPr>
              </a:lvl9pPr>
            </a:lstStyle>
            <a:p>
              <a:pPr eaLnBrk="1" hangingPunct="1">
                <a:lnSpc>
                  <a:spcPct val="150000"/>
                </a:lnSpc>
              </a:pPr>
              <a:r>
                <a:rPr lang="zh-CN" altLang="zh-CN" sz="2795" b="1" i="1">
                  <a:latin typeface="Times New Roman" panose="02020603050405020304" charset="0"/>
                  <a:ea typeface="黑体" panose="02010609060101010101" charset="-122"/>
                  <a:cs typeface="Times New Roman" panose="02020603050405020304" charset="0"/>
                </a:rPr>
                <a:t>a</a:t>
              </a:r>
              <a:r>
                <a:rPr lang="en-US" altLang="zh-CN" sz="2795" b="1" i="1">
                  <a:latin typeface="Times New Roman" panose="02020603050405020304" charset="0"/>
                  <a:ea typeface="黑体" panose="02010609060101010101" charset="-122"/>
                  <a:cs typeface="Times New Roman" panose="02020603050405020304" charset="0"/>
                </a:rPr>
                <a:t>'</a:t>
              </a:r>
              <a:r>
                <a:rPr lang="zh-CN" altLang="en-US" sz="2795" b="1" i="1">
                  <a:latin typeface="Times New Roman" panose="02020603050405020304" charset="0"/>
                  <a:ea typeface="黑体" panose="02010609060101010101" charset="-122"/>
                  <a:cs typeface="Times New Roman" panose="02020603050405020304" charset="0"/>
                </a:rPr>
                <a:t>＝－</a:t>
              </a:r>
              <a:r>
                <a:rPr lang="zh-CN" altLang="zh-CN" sz="2795" b="1" i="1">
                  <a:latin typeface="Times New Roman" panose="02020603050405020304" charset="0"/>
                  <a:ea typeface="黑体" panose="02010609060101010101" charset="-122"/>
                  <a:cs typeface="Times New Roman" panose="02020603050405020304" charset="0"/>
                </a:rPr>
                <a:t>gsinβ    </a:t>
              </a:r>
              <a:endParaRPr lang="zh-CN" altLang="zh-CN" sz="2795" b="1" i="1">
                <a:latin typeface="Times New Roman" panose="02020603050405020304" charset="0"/>
                <a:ea typeface="黑体" panose="02010609060101010101" charset="-122"/>
                <a:cs typeface="Times New Roman" panose="02020603050405020304" charset="0"/>
              </a:endParaRPr>
            </a:p>
            <a:p>
              <a:pPr eaLnBrk="1" hangingPunct="1">
                <a:lnSpc>
                  <a:spcPct val="150000"/>
                </a:lnSpc>
              </a:pPr>
              <a:r>
                <a:rPr lang="zh-CN" altLang="zh-CN" sz="2795" b="1" i="1">
                  <a:latin typeface="Times New Roman" panose="02020603050405020304" charset="0"/>
                  <a:ea typeface="黑体" panose="02010609060101010101" charset="-122"/>
                  <a:cs typeface="Times New Roman" panose="02020603050405020304" charset="0"/>
                </a:rPr>
                <a:t>x</a:t>
              </a:r>
              <a:r>
                <a:rPr lang="en-US" altLang="zh-CN" sz="2795" b="1" i="1">
                  <a:latin typeface="Times New Roman" panose="02020603050405020304" charset="0"/>
                  <a:ea typeface="黑体" panose="02010609060101010101" charset="-122"/>
                  <a:cs typeface="Times New Roman" panose="02020603050405020304" charset="0"/>
                </a:rPr>
                <a:t>'</a:t>
              </a:r>
              <a:r>
                <a:rPr lang="zh-CN" altLang="en-US" sz="2795" b="1" i="1">
                  <a:latin typeface="Times New Roman" panose="02020603050405020304" charset="0"/>
                  <a:ea typeface="黑体" panose="02010609060101010101" charset="-122"/>
                  <a:cs typeface="Times New Roman" panose="02020603050405020304" charset="0"/>
                </a:rPr>
                <a:t>＝（</a:t>
              </a:r>
              <a:r>
                <a:rPr lang="zh-CN" altLang="zh-CN" sz="2795" b="1" i="1">
                  <a:latin typeface="Times New Roman" panose="02020603050405020304" charset="0"/>
                  <a:ea typeface="黑体" panose="02010609060101010101" charset="-122"/>
                  <a:cs typeface="Times New Roman" panose="02020603050405020304" charset="0"/>
                </a:rPr>
                <a:t>0</a:t>
              </a:r>
              <a:r>
                <a:rPr lang="zh-CN" altLang="en-US" sz="2795" b="1" i="1">
                  <a:latin typeface="Times New Roman" panose="02020603050405020304" charset="0"/>
                  <a:ea typeface="黑体" panose="02010609060101010101" charset="-122"/>
                  <a:cs typeface="Times New Roman" panose="02020603050405020304" charset="0"/>
                </a:rPr>
                <a:t>－</a:t>
              </a:r>
              <a:r>
                <a:rPr lang="zh-CN" altLang="zh-CN" sz="2795" b="1" i="1">
                  <a:latin typeface="Times New Roman" panose="02020603050405020304" charset="0"/>
                  <a:ea typeface="黑体" panose="02010609060101010101" charset="-122"/>
                  <a:cs typeface="Times New Roman" panose="02020603050405020304" charset="0"/>
                </a:rPr>
                <a:t>v</a:t>
              </a:r>
              <a:r>
                <a:rPr lang="zh-CN" altLang="zh-CN" sz="2795" b="1" i="1" baseline="30000">
                  <a:latin typeface="Times New Roman" panose="02020603050405020304" charset="0"/>
                  <a:ea typeface="黑体" panose="02010609060101010101" charset="-122"/>
                  <a:cs typeface="Times New Roman" panose="02020603050405020304" charset="0"/>
                </a:rPr>
                <a:t>2</a:t>
              </a:r>
              <a:r>
                <a:rPr lang="zh-CN" altLang="en-US" sz="2795" b="1" i="1">
                  <a:latin typeface="Times New Roman" panose="02020603050405020304" charset="0"/>
                  <a:ea typeface="黑体" panose="02010609060101010101" charset="-122"/>
                  <a:cs typeface="Times New Roman" panose="02020603050405020304" charset="0"/>
                </a:rPr>
                <a:t>）</a:t>
              </a:r>
              <a:r>
                <a:rPr lang="zh-CN" altLang="zh-CN" sz="2795" b="1" i="1">
                  <a:latin typeface="Times New Roman" panose="02020603050405020304" charset="0"/>
                  <a:ea typeface="黑体" panose="02010609060101010101" charset="-122"/>
                  <a:cs typeface="Times New Roman" panose="02020603050405020304" charset="0"/>
                </a:rPr>
                <a:t>/2a</a:t>
              </a:r>
              <a:r>
                <a:rPr lang="en-US" altLang="zh-CN" sz="2795" b="1" i="1">
                  <a:latin typeface="Times New Roman" panose="02020603050405020304" charset="0"/>
                  <a:ea typeface="黑体" panose="02010609060101010101" charset="-122"/>
                  <a:cs typeface="Times New Roman" panose="02020603050405020304" charset="0"/>
                </a:rPr>
                <a:t>'</a:t>
              </a:r>
              <a:endParaRPr lang="zh-CN" altLang="zh-CN" sz="2795" b="1" i="1">
                <a:latin typeface="Times New Roman" panose="02020603050405020304" charset="0"/>
                <a:ea typeface="黑体" panose="02010609060101010101" charset="-122"/>
                <a:cs typeface="Times New Roman" panose="02020603050405020304" charset="0"/>
              </a:endParaRPr>
            </a:p>
            <a:p>
              <a:pPr eaLnBrk="1" hangingPunct="1">
                <a:lnSpc>
                  <a:spcPct val="150000"/>
                </a:lnSpc>
              </a:pPr>
              <a:r>
                <a:rPr lang="zh-CN" altLang="zh-CN" sz="2795" b="1" i="1">
                  <a:solidFill>
                    <a:srgbClr val="FF0000"/>
                  </a:solidFill>
                  <a:latin typeface="Times New Roman" panose="02020603050405020304" charset="0"/>
                  <a:ea typeface="黑体" panose="02010609060101010101" charset="-122"/>
                  <a:cs typeface="Times New Roman" panose="02020603050405020304" charset="0"/>
                </a:rPr>
                <a:t>h</a:t>
              </a:r>
              <a:r>
                <a:rPr lang="en-US" altLang="zh-CN" sz="2795" b="1" i="1">
                  <a:solidFill>
                    <a:srgbClr val="FF0000"/>
                  </a:solidFill>
                  <a:latin typeface="Times New Roman" panose="02020603050405020304" charset="0"/>
                  <a:ea typeface="黑体" panose="02010609060101010101" charset="-122"/>
                  <a:cs typeface="Times New Roman" panose="02020603050405020304" charset="0"/>
                </a:rPr>
                <a:t>'</a:t>
              </a:r>
              <a:r>
                <a:rPr lang="zh-CN" altLang="zh-CN" sz="2795" b="1" i="1">
                  <a:solidFill>
                    <a:srgbClr val="FF0000"/>
                  </a:solidFill>
                  <a:latin typeface="Times New Roman" panose="02020603050405020304" charset="0"/>
                  <a:ea typeface="黑体" panose="02010609060101010101" charset="-122"/>
                  <a:cs typeface="Times New Roman" panose="02020603050405020304" charset="0"/>
                </a:rPr>
                <a:t> </a:t>
              </a:r>
              <a:r>
                <a:rPr lang="zh-CN" altLang="en-US" sz="2795" b="1" i="1">
                  <a:latin typeface="Times New Roman" panose="02020603050405020304" charset="0"/>
                  <a:ea typeface="黑体" panose="02010609060101010101" charset="-122"/>
                  <a:cs typeface="Times New Roman" panose="02020603050405020304" charset="0"/>
                </a:rPr>
                <a:t>＝ </a:t>
              </a:r>
              <a:r>
                <a:rPr lang="zh-CN" altLang="zh-CN" sz="2795" b="1" i="1">
                  <a:latin typeface="Times New Roman" panose="02020603050405020304" charset="0"/>
                  <a:ea typeface="黑体" panose="02010609060101010101" charset="-122"/>
                  <a:cs typeface="Times New Roman" panose="02020603050405020304" charset="0"/>
                </a:rPr>
                <a:t>x</a:t>
              </a:r>
              <a:r>
                <a:rPr lang="en-US" altLang="zh-CN" sz="2795" b="1" i="1">
                  <a:latin typeface="Times New Roman" panose="02020603050405020304" charset="0"/>
                  <a:ea typeface="黑体" panose="02010609060101010101" charset="-122"/>
                  <a:cs typeface="Times New Roman" panose="02020603050405020304" charset="0"/>
                </a:rPr>
                <a:t>'</a:t>
              </a:r>
              <a:r>
                <a:rPr lang="zh-CN" altLang="zh-CN" sz="2795" b="1" i="1">
                  <a:latin typeface="Times New Roman" panose="02020603050405020304" charset="0"/>
                  <a:ea typeface="黑体" panose="02010609060101010101" charset="-122"/>
                  <a:cs typeface="Times New Roman" panose="02020603050405020304" charset="0"/>
                </a:rPr>
                <a:t>sinβ</a:t>
              </a:r>
              <a:r>
                <a:rPr lang="en-US" altLang="zh-CN" sz="2795" b="1" i="1">
                  <a:latin typeface="Times New Roman" panose="02020603050405020304" charset="0"/>
                  <a:ea typeface="黑体" panose="02010609060101010101" charset="-122"/>
                  <a:cs typeface="Times New Roman" panose="02020603050405020304" charset="0"/>
                </a:rPr>
                <a:t> </a:t>
              </a:r>
              <a:r>
                <a:rPr lang="zh-CN" altLang="zh-CN" sz="2795" b="1" i="1">
                  <a:latin typeface="Times New Roman" panose="02020603050405020304" charset="0"/>
                  <a:ea typeface="黑体" panose="02010609060101010101" charset="-122"/>
                  <a:cs typeface="Times New Roman" panose="02020603050405020304" charset="0"/>
                </a:rPr>
                <a:t>= </a:t>
              </a:r>
              <a:r>
                <a:rPr lang="zh-CN" altLang="zh-CN" sz="2795" b="1" i="1">
                  <a:solidFill>
                    <a:srgbClr val="FF0000"/>
                  </a:solidFill>
                  <a:latin typeface="Times New Roman" panose="02020603050405020304" charset="0"/>
                  <a:ea typeface="黑体" panose="02010609060101010101" charset="-122"/>
                  <a:cs typeface="Times New Roman" panose="02020603050405020304" charset="0"/>
                </a:rPr>
                <a:t>v</a:t>
              </a:r>
              <a:r>
                <a:rPr lang="zh-CN" altLang="zh-CN" sz="2795" b="1" i="1" baseline="30000">
                  <a:solidFill>
                    <a:srgbClr val="FF0000"/>
                  </a:solidFill>
                  <a:latin typeface="Times New Roman" panose="02020603050405020304" charset="0"/>
                  <a:ea typeface="黑体" panose="02010609060101010101" charset="-122"/>
                  <a:cs typeface="Times New Roman" panose="02020603050405020304" charset="0"/>
                </a:rPr>
                <a:t>2</a:t>
              </a:r>
              <a:r>
                <a:rPr lang="zh-CN" altLang="zh-CN" sz="2795" b="1" i="1">
                  <a:solidFill>
                    <a:srgbClr val="FF0000"/>
                  </a:solidFill>
                  <a:latin typeface="Times New Roman" panose="02020603050405020304" charset="0"/>
                  <a:ea typeface="黑体" panose="02010609060101010101" charset="-122"/>
                  <a:cs typeface="Times New Roman" panose="02020603050405020304" charset="0"/>
                </a:rPr>
                <a:t>/2g</a:t>
              </a:r>
              <a:endParaRPr lang="zh-CN" altLang="zh-CN" sz="2795" b="1" i="1">
                <a:solidFill>
                  <a:srgbClr val="FF0000"/>
                </a:solidFill>
                <a:latin typeface="Times New Roman" panose="02020603050405020304" charset="0"/>
                <a:ea typeface="黑体" panose="02010609060101010101" charset="-122"/>
                <a:cs typeface="Times New Roman" panose="02020603050405020304" charset="0"/>
              </a:endParaRPr>
            </a:p>
          </p:txBody>
        </p:sp>
        <p:sp>
          <p:nvSpPr>
            <p:cNvPr id="8" name="Text Box 23"/>
            <p:cNvSpPr txBox="1">
              <a:spLocks noChangeArrowheads="1"/>
            </p:cNvSpPr>
            <p:nvPr>
              <p:custDataLst>
                <p:tags r:id="rId29"/>
              </p:custDataLst>
            </p:nvPr>
          </p:nvSpPr>
          <p:spPr bwMode="auto">
            <a:xfrm>
              <a:off x="12664" y="5043"/>
              <a:ext cx="4298" cy="969"/>
            </a:xfrm>
            <a:prstGeom prst="rect">
              <a:avLst/>
            </a:prstGeom>
            <a:noFill/>
            <a:ln>
              <a:noFill/>
              <a:prstDash val="sysDot"/>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oAutofit/>
            </a:bodyPr>
            <a:lstStyle>
              <a:lvl1pPr eaLnBrk="0" hangingPunct="0">
                <a:defRPr>
                  <a:solidFill>
                    <a:schemeClr val="tx1"/>
                  </a:solidFill>
                  <a:latin typeface="Arial" panose="02080604020202020204" pitchFamily="34" charset="0"/>
                  <a:ea typeface="宋体" pitchFamily="2" charset="-122"/>
                </a:defRPr>
              </a:lvl1pPr>
              <a:lvl2pPr marL="742950" indent="-285750" eaLnBrk="0" hangingPunct="0">
                <a:defRPr>
                  <a:solidFill>
                    <a:schemeClr val="tx1"/>
                  </a:solidFill>
                  <a:latin typeface="Arial" panose="02080604020202020204" pitchFamily="34" charset="0"/>
                  <a:ea typeface="宋体" pitchFamily="2" charset="-122"/>
                </a:defRPr>
              </a:lvl2pPr>
              <a:lvl3pPr marL="1143000" indent="-228600" eaLnBrk="0" hangingPunct="0">
                <a:defRPr>
                  <a:solidFill>
                    <a:schemeClr val="tx1"/>
                  </a:solidFill>
                  <a:latin typeface="Arial" panose="02080604020202020204" pitchFamily="34" charset="0"/>
                  <a:ea typeface="宋体" pitchFamily="2" charset="-122"/>
                </a:defRPr>
              </a:lvl3pPr>
              <a:lvl4pPr marL="1600200" indent="-228600" eaLnBrk="0" hangingPunct="0">
                <a:defRPr>
                  <a:solidFill>
                    <a:schemeClr val="tx1"/>
                  </a:solidFill>
                  <a:latin typeface="Arial" panose="02080604020202020204" pitchFamily="34" charset="0"/>
                  <a:ea typeface="宋体" pitchFamily="2" charset="-122"/>
                </a:defRPr>
              </a:lvl4pPr>
              <a:lvl5pPr marL="2057400" indent="-228600" eaLnBrk="0" hangingPunct="0">
                <a:defRPr>
                  <a:solidFill>
                    <a:schemeClr val="tx1"/>
                  </a:solidFill>
                  <a:latin typeface="Arial" panose="02080604020202020204" pitchFamily="34" charset="0"/>
                  <a:ea typeface="宋体" pitchFamily="2" charset="-122"/>
                </a:defRPr>
              </a:lvl5pPr>
              <a:lvl6pPr marL="2514600" indent="-228600" algn="ctr" eaLnBrk="0" fontAlgn="base" hangingPunct="0">
                <a:spcBef>
                  <a:spcPct val="0"/>
                </a:spcBef>
                <a:spcAft>
                  <a:spcPct val="0"/>
                </a:spcAft>
                <a:buFont typeface="Arial" panose="02080604020202020204" pitchFamily="34" charset="0"/>
                <a:defRPr>
                  <a:solidFill>
                    <a:schemeClr val="tx1"/>
                  </a:solidFill>
                  <a:latin typeface="Arial" panose="02080604020202020204" pitchFamily="34" charset="0"/>
                  <a:ea typeface="宋体" pitchFamily="2" charset="-122"/>
                </a:defRPr>
              </a:lvl6pPr>
              <a:lvl7pPr marL="2971800" indent="-228600" algn="ctr" eaLnBrk="0" fontAlgn="base" hangingPunct="0">
                <a:spcBef>
                  <a:spcPct val="0"/>
                </a:spcBef>
                <a:spcAft>
                  <a:spcPct val="0"/>
                </a:spcAft>
                <a:buFont typeface="Arial" panose="02080604020202020204" pitchFamily="34" charset="0"/>
                <a:defRPr>
                  <a:solidFill>
                    <a:schemeClr val="tx1"/>
                  </a:solidFill>
                  <a:latin typeface="Arial" panose="02080604020202020204" pitchFamily="34" charset="0"/>
                  <a:ea typeface="宋体" pitchFamily="2" charset="-122"/>
                </a:defRPr>
              </a:lvl7pPr>
              <a:lvl8pPr marL="3429000" indent="-228600" algn="ctr" eaLnBrk="0" fontAlgn="base" hangingPunct="0">
                <a:spcBef>
                  <a:spcPct val="0"/>
                </a:spcBef>
                <a:spcAft>
                  <a:spcPct val="0"/>
                </a:spcAft>
                <a:buFont typeface="Arial" panose="02080604020202020204" pitchFamily="34" charset="0"/>
                <a:defRPr>
                  <a:solidFill>
                    <a:schemeClr val="tx1"/>
                  </a:solidFill>
                  <a:latin typeface="Arial" panose="02080604020202020204" pitchFamily="34" charset="0"/>
                  <a:ea typeface="宋体" pitchFamily="2" charset="-122"/>
                </a:defRPr>
              </a:lvl8pPr>
              <a:lvl9pPr marL="3886200" indent="-228600" algn="ctr" eaLnBrk="0" fontAlgn="base" hangingPunct="0">
                <a:spcBef>
                  <a:spcPct val="0"/>
                </a:spcBef>
                <a:spcAft>
                  <a:spcPct val="0"/>
                </a:spcAft>
                <a:buFont typeface="Arial" panose="02080604020202020204" pitchFamily="34" charset="0"/>
                <a:defRPr>
                  <a:solidFill>
                    <a:schemeClr val="tx1"/>
                  </a:solidFill>
                  <a:latin typeface="Arial" panose="02080604020202020204" pitchFamily="34" charset="0"/>
                  <a:ea typeface="宋体" pitchFamily="2" charset="-122"/>
                </a:defRPr>
              </a:lvl9pPr>
            </a:lstStyle>
            <a:p>
              <a:pPr algn="l" eaLnBrk="1" hangingPunct="1">
                <a:lnSpc>
                  <a:spcPct val="150000"/>
                </a:lnSpc>
              </a:pPr>
              <a:r>
                <a:rPr lang="zh-CN" altLang="en-US" sz="2800" b="1">
                  <a:solidFill>
                    <a:schemeClr val="tx1"/>
                  </a:solidFill>
                  <a:latin typeface="Times New Roman" panose="02020603050405020304" charset="0"/>
                  <a:ea typeface="黑体" panose="02010609060101010101" charset="-122"/>
                  <a:cs typeface="Times New Roman" panose="02020603050405020304" charset="0"/>
                </a:rPr>
                <a:t>在光滑</a:t>
              </a:r>
              <a:r>
                <a:rPr lang="zh-CN" altLang="zh-CN" sz="2800" b="1">
                  <a:solidFill>
                    <a:schemeClr val="tx1"/>
                  </a:solidFill>
                  <a:latin typeface="Times New Roman" panose="02020603050405020304" charset="0"/>
                  <a:ea typeface="黑体" panose="02010609060101010101" charset="-122"/>
                  <a:cs typeface="Times New Roman" panose="02020603050405020304" charset="0"/>
                </a:rPr>
                <a:t>B</a:t>
              </a:r>
              <a:r>
                <a:rPr lang="zh-CN" altLang="en-US" sz="2800" b="1">
                  <a:solidFill>
                    <a:schemeClr val="tx1"/>
                  </a:solidFill>
                  <a:latin typeface="Times New Roman" panose="02020603050405020304" charset="0"/>
                  <a:ea typeface="黑体" panose="02010609060101010101" charset="-122"/>
                  <a:cs typeface="Times New Roman" panose="02020603050405020304" charset="0"/>
                </a:rPr>
                <a:t>斜面上：</a:t>
              </a:r>
              <a:endParaRPr lang="zh-CN" altLang="en-US" sz="2800" b="1" i="1">
                <a:solidFill>
                  <a:schemeClr val="tx1"/>
                </a:solidFill>
                <a:latin typeface="Times New Roman" panose="02020603050405020304" charset="0"/>
                <a:ea typeface="黑体" panose="02010609060101010101" charset="-122"/>
                <a:cs typeface="Times New Roman" panose="02020603050405020304" charset="0"/>
              </a:endParaRPr>
            </a:p>
          </p:txBody>
        </p:sp>
        <p:sp>
          <p:nvSpPr>
            <p:cNvPr id="13" name="右大括号 12"/>
            <p:cNvSpPr/>
            <p:nvPr>
              <p:custDataLst>
                <p:tags r:id="rId30"/>
              </p:custDataLst>
            </p:nvPr>
          </p:nvSpPr>
          <p:spPr>
            <a:xfrm flipH="1">
              <a:off x="12097" y="5514"/>
              <a:ext cx="567" cy="3515"/>
            </a:xfrm>
            <a:prstGeom prst="righ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Times New Roman" panose="02020603050405020304" charset="0"/>
                <a:ea typeface="黑体" panose="02010609060101010101" charset="-122"/>
                <a:cs typeface="Times New Roman" panose="02020603050405020304" charset="0"/>
              </a:endParaRPr>
            </a:p>
          </p:txBody>
        </p:sp>
      </p:grpSp>
      <p:sp>
        <p:nvSpPr>
          <p:cNvPr id="27" name="文本框 26"/>
          <p:cNvSpPr txBox="1"/>
          <p:nvPr>
            <p:custDataLst>
              <p:tags r:id="rId31"/>
            </p:custDataLst>
          </p:nvPr>
        </p:nvSpPr>
        <p:spPr>
          <a:xfrm>
            <a:off x="230667" y="200115"/>
            <a:ext cx="3990667" cy="583565"/>
          </a:xfrm>
          <a:prstGeom prst="rect">
            <a:avLst/>
          </a:prstGeom>
          <a:noFill/>
        </p:spPr>
        <p:txBody>
          <a:bodyPr wrap="square" rtlCol="0">
            <a:spAutoFit/>
          </a:bodyPr>
          <a:lstStyle/>
          <a:p>
            <a:r>
              <a:rPr lang="zh-CN" altLang="en-US" sz="3200" spc="600">
                <a:solidFill>
                  <a:srgbClr val="4274FF"/>
                </a:solidFill>
                <a:latin typeface="思源黑体 CN Bold" panose="020B0800000000000000" pitchFamily="34" charset="-122"/>
                <a:ea typeface="思源黑体 CN Bold" panose="020B0800000000000000" pitchFamily="34" charset="-122"/>
                <a:cs typeface="阿里巴巴普惠体 B" panose="00020600040101010101" pitchFamily="18" charset="-122"/>
                <a:sym typeface="+mn-ea"/>
              </a:rPr>
              <a:t>追寻守恒量</a:t>
            </a:r>
            <a:endParaRPr lang="zh-CN" altLang="en-US" sz="3200" spc="600">
              <a:solidFill>
                <a:srgbClr val="4274FF"/>
              </a:solidFill>
              <a:latin typeface="思源黑体 CN Bold" panose="020B0800000000000000" pitchFamily="34" charset="-122"/>
              <a:ea typeface="思源黑体 CN Bold" panose="020B0800000000000000" pitchFamily="34" charset="-122"/>
              <a:cs typeface="阿里巴巴普惠体 B" panose="00020600040101010101" pitchFamily="18" charset="-122"/>
              <a:sym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linds(horizontal)">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blinds(horizontal)">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144"/>
                                        </p:tgtEl>
                                        <p:attrNameLst>
                                          <p:attrName>style.visibility</p:attrName>
                                        </p:attrNameLst>
                                      </p:cBhvr>
                                      <p:to>
                                        <p:strVal val="visible"/>
                                      </p:to>
                                    </p:set>
                                    <p:animEffect transition="in" filter="blinds(horizontal)">
                                      <p:cBhvr>
                                        <p:cTn id="17" dur="500"/>
                                        <p:tgtEl>
                                          <p:spTgt spid="51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44" grpId="0" bldLvl="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大摆球实验">
            <a:hlinkClick r:id="" action="ppaction://media"/>
          </p:cNvPr>
          <p:cNvPicPr/>
          <p:nvPr>
            <a:videoFile r:link="rId1"/>
            <p:extLst>
              <p:ext uri="{DAA4B4D4-6D71-4841-9C94-3DE7FCFB9230}">
                <p14:media xmlns:p14="http://schemas.microsoft.com/office/powerpoint/2010/main" r:embed="rId2"/>
              </p:ext>
            </p:extLst>
            <p:custDataLst>
              <p:tags r:id="rId3"/>
            </p:custDataLst>
          </p:nvPr>
        </p:nvPicPr>
        <p:blipFill>
          <a:blip r:embed="rId4"/>
          <a:stretch>
            <a:fillRect/>
          </a:stretch>
        </p:blipFill>
        <p:spPr>
          <a:xfrm>
            <a:off x="1339215" y="1064895"/>
            <a:ext cx="9513570" cy="5447030"/>
          </a:xfrm>
          <a:prstGeom prst="rect">
            <a:avLst/>
          </a:prstGeom>
        </p:spPr>
      </p:pic>
      <p:sp>
        <p:nvSpPr>
          <p:cNvPr id="27" name="文本框 26"/>
          <p:cNvSpPr txBox="1"/>
          <p:nvPr>
            <p:custDataLst>
              <p:tags r:id="rId5"/>
            </p:custDataLst>
          </p:nvPr>
        </p:nvSpPr>
        <p:spPr>
          <a:xfrm>
            <a:off x="230667" y="200115"/>
            <a:ext cx="3990667" cy="583565"/>
          </a:xfrm>
          <a:prstGeom prst="rect">
            <a:avLst/>
          </a:prstGeom>
          <a:noFill/>
        </p:spPr>
        <p:txBody>
          <a:bodyPr wrap="square" rtlCol="0">
            <a:spAutoFit/>
          </a:bodyPr>
          <a:lstStyle/>
          <a:p>
            <a:r>
              <a:rPr lang="zh-CN" altLang="en-US" sz="3200" spc="600">
                <a:solidFill>
                  <a:srgbClr val="4274FF"/>
                </a:solidFill>
                <a:latin typeface="思源黑体 CN Bold" panose="020B0800000000000000" pitchFamily="34" charset="-122"/>
                <a:ea typeface="思源黑体 CN Bold" panose="020B0800000000000000" pitchFamily="34" charset="-122"/>
                <a:cs typeface="阿里巴巴普惠体 B" panose="00020600040101010101" pitchFamily="18" charset="-122"/>
                <a:sym typeface="+mn-ea"/>
              </a:rPr>
              <a:t>大摆球实验</a:t>
            </a:r>
            <a:endParaRPr lang="zh-CN" altLang="en-US" sz="3200" spc="600">
              <a:solidFill>
                <a:srgbClr val="4274FF"/>
              </a:solidFill>
              <a:latin typeface="思源黑体 CN Bold" panose="020B0800000000000000" pitchFamily="34" charset="-122"/>
              <a:ea typeface="思源黑体 CN Bold" panose="020B0800000000000000" pitchFamily="34" charset="-122"/>
              <a:cs typeface="阿里巴巴普惠体 B" panose="00020600040101010101" pitchFamily="18" charset="-122"/>
              <a:sym typeface="+mn-ea"/>
            </a:endParaRPr>
          </a:p>
        </p:txBody>
      </p:sp>
    </p:spTree>
  </p:cSld>
  <p:clrMapOvr>
    <a:masterClrMapping/>
  </p:clrMapOvr>
  <p:transition/>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additive="base">
                                        <p:cTn id="6" dur="1" fill="hold"/>
                                        <p:tgtEl>
                                          <p:spTgt spid="4"/>
                                        </p:tgtEl>
                                      </p:cBhvr>
                                    </p:cmd>
                                  </p:childTnLst>
                                </p:cTn>
                              </p:par>
                            </p:childTnLst>
                          </p:cTn>
                        </p:par>
                      </p:childTnLst>
                    </p:cTn>
                  </p:par>
                </p:childTnLst>
              </p:cTn>
              <p:nextCondLst>
                <p:cond evt="onClick" delay="0">
                  <p:tgtEl>
                    <p:spTgt spid="4"/>
                  </p:tgtEl>
                </p:cond>
              </p:nextCondLst>
            </p:seq>
            <p:video>
              <p:cMediaNode>
                <p:cTn id="7" fill="hold" display="0">
                  <p:stCondLst>
                    <p:cond delay="indefinite"/>
                  </p:stCondLst>
                </p:cTn>
                <p:tgtEl>
                  <p:spTgt spid="4"/>
                </p:tgtEl>
              </p:cMediaNode>
            </p:vide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 Box 2"/>
          <p:cNvSpPr txBox="1"/>
          <p:nvPr>
            <p:custDataLst>
              <p:tags r:id="rId1"/>
            </p:custDataLst>
          </p:nvPr>
        </p:nvSpPr>
        <p:spPr>
          <a:xfrm>
            <a:off x="487045" y="2969895"/>
            <a:ext cx="11266805" cy="1404620"/>
          </a:xfrm>
          <a:prstGeom prst="rect">
            <a:avLst/>
          </a:prstGeom>
          <a:noFill/>
          <a:ln w="9525">
            <a:noFill/>
          </a:ln>
        </p:spPr>
        <p:txBody>
          <a:bodyPr wrap="square">
            <a:noAutofit/>
          </a:bodyPr>
          <a:lstStyle/>
          <a:p>
            <a:pPr>
              <a:lnSpc>
                <a:spcPct val="150000"/>
              </a:lnSpc>
              <a:spcBef>
                <a:spcPct val="50000"/>
              </a:spcBef>
            </a:pPr>
            <a:r>
              <a:rPr lang="zh-CN" altLang="en-US" sz="2795" b="1">
                <a:solidFill>
                  <a:schemeClr val="tx1"/>
                </a:solidFill>
                <a:latin typeface="黑体" panose="02010609060101010101" charset="-122"/>
                <a:ea typeface="黑体" panose="02010609060101010101" charset="-122"/>
                <a:cs typeface="黑体" panose="02010609060101010101" charset="-122"/>
              </a:rPr>
              <a:t>　　实验表明：斜面上的小球在运动过程中好像</a:t>
            </a:r>
            <a:r>
              <a:rPr lang="zh-CN" altLang="zh-CN" sz="2795" b="1">
                <a:solidFill>
                  <a:srgbClr val="FF0000"/>
                </a:solidFill>
                <a:latin typeface="黑体" panose="02010609060101010101" charset="-122"/>
                <a:ea typeface="黑体" panose="02010609060101010101" charset="-122"/>
                <a:cs typeface="黑体" panose="02010609060101010101" charset="-122"/>
              </a:rPr>
              <a:t>“</a:t>
            </a:r>
            <a:r>
              <a:rPr lang="zh-CN" altLang="en-US" sz="2795" b="1">
                <a:solidFill>
                  <a:srgbClr val="FF0000"/>
                </a:solidFill>
                <a:latin typeface="黑体" panose="02010609060101010101" charset="-122"/>
                <a:ea typeface="黑体" panose="02010609060101010101" charset="-122"/>
                <a:cs typeface="黑体" panose="02010609060101010101" charset="-122"/>
              </a:rPr>
              <a:t>记得 ”</a:t>
            </a:r>
            <a:r>
              <a:rPr lang="zh-CN" altLang="en-US" sz="2795" b="1">
                <a:solidFill>
                  <a:schemeClr val="tx1"/>
                </a:solidFill>
                <a:latin typeface="黑体" panose="02010609060101010101" charset="-122"/>
                <a:ea typeface="黑体" panose="02010609060101010101" charset="-122"/>
                <a:cs typeface="黑体" panose="02010609060101010101" charset="-122"/>
              </a:rPr>
              <a:t>自己起始的高度（或与高度相关的某个量）。</a:t>
            </a:r>
            <a:endParaRPr lang="zh-CN" altLang="en-US" sz="2795" b="1">
              <a:solidFill>
                <a:schemeClr val="tx1"/>
              </a:solidFill>
              <a:latin typeface="黑体" panose="02010609060101010101" charset="-122"/>
              <a:ea typeface="黑体" panose="02010609060101010101" charset="-122"/>
              <a:cs typeface="黑体" panose="02010609060101010101" charset="-122"/>
            </a:endParaRPr>
          </a:p>
        </p:txBody>
      </p:sp>
      <p:sp>
        <p:nvSpPr>
          <p:cNvPr id="201754" name="Rectangle 3"/>
          <p:cNvSpPr/>
          <p:nvPr>
            <p:custDataLst>
              <p:tags r:id="rId2"/>
            </p:custDataLst>
          </p:nvPr>
        </p:nvSpPr>
        <p:spPr>
          <a:xfrm>
            <a:off x="487045" y="4707255"/>
            <a:ext cx="11005185" cy="1383665"/>
          </a:xfrm>
          <a:prstGeom prst="rect">
            <a:avLst/>
          </a:prstGeom>
          <a:noFill/>
          <a:ln w="38100">
            <a:noFill/>
          </a:ln>
        </p:spPr>
        <p:txBody>
          <a:bodyPr wrap="square">
            <a:spAutoFit/>
          </a:bodyPr>
          <a:lstStyle/>
          <a:p>
            <a:pPr>
              <a:lnSpc>
                <a:spcPct val="150000"/>
              </a:lnSpc>
              <a:spcBef>
                <a:spcPct val="50000"/>
              </a:spcBef>
            </a:pPr>
            <a:r>
              <a:rPr lang="en-US" altLang="zh-CN" sz="2795" b="1">
                <a:latin typeface="Times New Roman" panose="02020603050405020304" charset="0"/>
                <a:ea typeface="黑体" panose="02010609060101010101" charset="-122"/>
                <a:cs typeface="Times New Roman" panose="02020603050405020304" charset="0"/>
              </a:rPr>
              <a:t>       </a:t>
            </a:r>
            <a:r>
              <a:rPr lang="zh-CN" altLang="en-US" sz="2795" b="1">
                <a:latin typeface="Times New Roman" panose="02020603050405020304" charset="0"/>
                <a:ea typeface="黑体" panose="02010609060101010101" charset="-122"/>
                <a:cs typeface="Times New Roman" panose="02020603050405020304" charset="0"/>
              </a:rPr>
              <a:t>后来的物理学家把这一事实说成是</a:t>
            </a:r>
            <a:r>
              <a:rPr lang="zh-CN" altLang="en-US" sz="2795" b="1">
                <a:solidFill>
                  <a:srgbClr val="FF0000"/>
                </a:solidFill>
                <a:latin typeface="Times New Roman" panose="02020603050405020304" charset="0"/>
                <a:ea typeface="黑体" panose="02010609060101010101" charset="-122"/>
                <a:cs typeface="Times New Roman" panose="02020603050405020304" charset="0"/>
              </a:rPr>
              <a:t>“某个量是守恒的”</a:t>
            </a:r>
            <a:r>
              <a:rPr lang="en-US" altLang="zh-CN" sz="2795" b="1">
                <a:latin typeface="Times New Roman" panose="02020603050405020304" charset="0"/>
                <a:ea typeface="黑体" panose="02010609060101010101" charset="-122"/>
                <a:cs typeface="Times New Roman" panose="02020603050405020304" charset="0"/>
              </a:rPr>
              <a:t>,</a:t>
            </a:r>
            <a:r>
              <a:rPr lang="zh-CN" altLang="en-US" sz="2795" b="1">
                <a:latin typeface="Times New Roman" panose="02020603050405020304" charset="0"/>
                <a:ea typeface="黑体" panose="02010609060101010101" charset="-122"/>
                <a:cs typeface="Times New Roman" panose="02020603050405020304" charset="0"/>
              </a:rPr>
              <a:t>并且把这个量叫做</a:t>
            </a:r>
            <a:r>
              <a:rPr lang="zh-CN" altLang="en-US" sz="2795" b="1">
                <a:solidFill>
                  <a:srgbClr val="FF0000"/>
                </a:solidFill>
                <a:latin typeface="Times New Roman" panose="02020603050405020304" charset="0"/>
                <a:ea typeface="黑体" panose="02010609060101010101" charset="-122"/>
                <a:cs typeface="Times New Roman" panose="02020603050405020304" charset="0"/>
              </a:rPr>
              <a:t>能量或能</a:t>
            </a:r>
            <a:r>
              <a:rPr lang="zh-CN" altLang="en-US" sz="2795" b="1">
                <a:latin typeface="Times New Roman" panose="02020603050405020304" charset="0"/>
                <a:ea typeface="黑体" panose="02010609060101010101" charset="-122"/>
                <a:cs typeface="Times New Roman" panose="02020603050405020304" charset="0"/>
              </a:rPr>
              <a:t>。</a:t>
            </a:r>
            <a:endParaRPr lang="zh-CN" altLang="en-US" sz="2795" b="1">
              <a:latin typeface="Times New Roman" panose="02020603050405020304" charset="0"/>
              <a:ea typeface="黑体" panose="02010609060101010101" charset="-122"/>
              <a:cs typeface="Times New Roman" panose="02020603050405020304" charset="0"/>
            </a:endParaRPr>
          </a:p>
        </p:txBody>
      </p:sp>
      <p:grpSp>
        <p:nvGrpSpPr>
          <p:cNvPr id="4" name="组合 3"/>
          <p:cNvGrpSpPr/>
          <p:nvPr>
            <p:custDataLst>
              <p:tags r:id="rId3"/>
            </p:custDataLst>
          </p:nvPr>
        </p:nvGrpSpPr>
        <p:grpSpPr>
          <a:xfrm>
            <a:off x="2260812" y="1191685"/>
            <a:ext cx="7719309" cy="1362161"/>
            <a:chOff x="2048" y="2312"/>
            <a:chExt cx="8686" cy="1513"/>
          </a:xfrm>
        </p:grpSpPr>
        <p:grpSp>
          <p:nvGrpSpPr>
            <p:cNvPr id="2" name="Group 4"/>
            <p:cNvGrpSpPr/>
            <p:nvPr>
              <p:custDataLst>
                <p:tags r:id="rId4"/>
              </p:custDataLst>
            </p:nvPr>
          </p:nvGrpSpPr>
          <p:grpSpPr>
            <a:xfrm>
              <a:off x="2048" y="2326"/>
              <a:ext cx="8686" cy="1499"/>
              <a:chOff x="0" y="0"/>
              <a:chExt cx="4644" cy="1069"/>
            </a:xfrm>
          </p:grpSpPr>
          <p:sp>
            <p:nvSpPr>
              <p:cNvPr id="3" name="AutoShape 5"/>
              <p:cNvSpPr>
                <a:spLocks noChangeArrowheads="1"/>
              </p:cNvSpPr>
              <p:nvPr>
                <p:custDataLst>
                  <p:tags r:id="rId5"/>
                </p:custDataLst>
              </p:nvPr>
            </p:nvSpPr>
            <p:spPr bwMode="auto">
              <a:xfrm>
                <a:off x="288" y="152"/>
                <a:ext cx="1488" cy="816"/>
              </a:xfrm>
              <a:prstGeom prst="rtTriangle">
                <a:avLst/>
              </a:prstGeom>
              <a:solidFill>
                <a:srgbClr val="FFCC66"/>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35">
                  <a:latin typeface="Times New Roman" panose="02020603050405020304" charset="0"/>
                  <a:cs typeface="Times New Roman" panose="02020603050405020304" charset="0"/>
                </a:endParaRPr>
              </a:p>
            </p:txBody>
          </p:sp>
          <p:sp>
            <p:nvSpPr>
              <p:cNvPr id="5" name="AutoShape 6"/>
              <p:cNvSpPr>
                <a:spLocks noChangeArrowheads="1"/>
              </p:cNvSpPr>
              <p:nvPr>
                <p:custDataLst>
                  <p:tags r:id="rId6"/>
                </p:custDataLst>
              </p:nvPr>
            </p:nvSpPr>
            <p:spPr bwMode="auto">
              <a:xfrm flipH="1">
                <a:off x="2112" y="104"/>
                <a:ext cx="2208" cy="864"/>
              </a:xfrm>
              <a:prstGeom prst="rtTriangle">
                <a:avLst/>
              </a:prstGeom>
              <a:solidFill>
                <a:srgbClr val="FFCC66"/>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35">
                  <a:latin typeface="Times New Roman" panose="02020603050405020304" charset="0"/>
                  <a:cs typeface="Times New Roman" panose="02020603050405020304" charset="0"/>
                </a:endParaRPr>
              </a:p>
            </p:txBody>
          </p:sp>
          <p:sp>
            <p:nvSpPr>
              <p:cNvPr id="6" name="Line 7"/>
              <p:cNvSpPr>
                <a:spLocks noChangeShapeType="1"/>
              </p:cNvSpPr>
              <p:nvPr>
                <p:custDataLst>
                  <p:tags r:id="rId7"/>
                </p:custDataLst>
              </p:nvPr>
            </p:nvSpPr>
            <p:spPr bwMode="auto">
              <a:xfrm>
                <a:off x="0" y="968"/>
                <a:ext cx="4560" cy="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35">
                  <a:latin typeface="Times New Roman" panose="02020603050405020304" charset="0"/>
                  <a:cs typeface="Times New Roman" panose="02020603050405020304" charset="0"/>
                </a:endParaRPr>
              </a:p>
            </p:txBody>
          </p:sp>
          <p:sp>
            <p:nvSpPr>
              <p:cNvPr id="7" name="Line 8"/>
              <p:cNvSpPr>
                <a:spLocks noChangeShapeType="1"/>
              </p:cNvSpPr>
              <p:nvPr>
                <p:custDataLst>
                  <p:tags r:id="rId8"/>
                </p:custDataLst>
              </p:nvPr>
            </p:nvSpPr>
            <p:spPr bwMode="auto">
              <a:xfrm>
                <a:off x="123" y="248"/>
                <a:ext cx="357" cy="0"/>
              </a:xfrm>
              <a:prstGeom prst="line">
                <a:avLst/>
              </a:prstGeom>
              <a:noFill/>
              <a:ln w="28575">
                <a:solidFill>
                  <a:schemeClr val="tx1"/>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35">
                  <a:latin typeface="Times New Roman" panose="02020603050405020304" charset="0"/>
                  <a:cs typeface="Times New Roman" panose="02020603050405020304" charset="0"/>
                </a:endParaRPr>
              </a:p>
            </p:txBody>
          </p:sp>
          <p:sp>
            <p:nvSpPr>
              <p:cNvPr id="8" name="Oval 9"/>
              <p:cNvSpPr>
                <a:spLocks noChangeArrowheads="1"/>
              </p:cNvSpPr>
              <p:nvPr>
                <p:custDataLst>
                  <p:tags r:id="rId9"/>
                </p:custDataLst>
              </p:nvPr>
            </p:nvSpPr>
            <p:spPr bwMode="auto">
              <a:xfrm>
                <a:off x="368" y="0"/>
                <a:ext cx="192" cy="240"/>
              </a:xfrm>
              <a:prstGeom prst="ellipse">
                <a:avLst/>
              </a:prstGeom>
              <a:gradFill rotWithShape="1">
                <a:gsLst>
                  <a:gs pos="0">
                    <a:schemeClr val="bg2">
                      <a:gamma/>
                      <a:tint val="31765"/>
                      <a:invGamma/>
                    </a:schemeClr>
                  </a:gs>
                  <a:gs pos="100000">
                    <a:schemeClr val="bg2"/>
                  </a:gs>
                </a:gsLst>
                <a:path path="shape">
                  <a:fillToRect l="50000" t="50000" r="50000" b="50000"/>
                </a:path>
              </a:gradFill>
              <a:ln w="9525" cmpd="sng">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sz="135">
                  <a:latin typeface="Times New Roman" panose="02020603050405020304" charset="0"/>
                  <a:cs typeface="Times New Roman" panose="02020603050405020304" charset="0"/>
                </a:endParaRPr>
              </a:p>
            </p:txBody>
          </p:sp>
          <p:sp>
            <p:nvSpPr>
              <p:cNvPr id="9" name="Text Box 11"/>
              <p:cNvSpPr txBox="1">
                <a:spLocks noChangeArrowheads="1"/>
              </p:cNvSpPr>
              <p:nvPr>
                <p:custDataLst>
                  <p:tags r:id="rId10"/>
                </p:custDataLst>
              </p:nvPr>
            </p:nvSpPr>
            <p:spPr bwMode="auto">
              <a:xfrm>
                <a:off x="432" y="536"/>
                <a:ext cx="336" cy="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80604020202020204" pitchFamily="34" charset="0"/>
                    <a:ea typeface="宋体" pitchFamily="2" charset="-122"/>
                  </a:defRPr>
                </a:lvl1pPr>
                <a:lvl2pPr marL="742950" indent="-285750" eaLnBrk="0" hangingPunct="0">
                  <a:defRPr>
                    <a:solidFill>
                      <a:schemeClr val="tx1"/>
                    </a:solidFill>
                    <a:latin typeface="Arial" panose="02080604020202020204" pitchFamily="34" charset="0"/>
                    <a:ea typeface="宋体" pitchFamily="2" charset="-122"/>
                  </a:defRPr>
                </a:lvl2pPr>
                <a:lvl3pPr marL="1143000" indent="-228600" eaLnBrk="0" hangingPunct="0">
                  <a:defRPr>
                    <a:solidFill>
                      <a:schemeClr val="tx1"/>
                    </a:solidFill>
                    <a:latin typeface="Arial" panose="02080604020202020204" pitchFamily="34" charset="0"/>
                    <a:ea typeface="宋体" pitchFamily="2" charset="-122"/>
                  </a:defRPr>
                </a:lvl3pPr>
                <a:lvl4pPr marL="1600200" indent="-228600" eaLnBrk="0" hangingPunct="0">
                  <a:defRPr>
                    <a:solidFill>
                      <a:schemeClr val="tx1"/>
                    </a:solidFill>
                    <a:latin typeface="Arial" panose="02080604020202020204" pitchFamily="34" charset="0"/>
                    <a:ea typeface="宋体" pitchFamily="2" charset="-122"/>
                  </a:defRPr>
                </a:lvl4pPr>
                <a:lvl5pPr marL="2057400" indent="-228600" eaLnBrk="0" hangingPunct="0">
                  <a:defRPr>
                    <a:solidFill>
                      <a:schemeClr val="tx1"/>
                    </a:solidFill>
                    <a:latin typeface="Arial" panose="02080604020202020204" pitchFamily="34" charset="0"/>
                    <a:ea typeface="宋体" pitchFamily="2" charset="-122"/>
                  </a:defRPr>
                </a:lvl5pPr>
                <a:lvl6pPr marL="2514600" indent="-228600" algn="ctr" eaLnBrk="0" fontAlgn="base" hangingPunct="0">
                  <a:spcBef>
                    <a:spcPct val="0"/>
                  </a:spcBef>
                  <a:spcAft>
                    <a:spcPct val="0"/>
                  </a:spcAft>
                  <a:buFont typeface="Arial" panose="02080604020202020204" pitchFamily="34" charset="0"/>
                  <a:defRPr>
                    <a:solidFill>
                      <a:schemeClr val="tx1"/>
                    </a:solidFill>
                    <a:latin typeface="Arial" panose="02080604020202020204" pitchFamily="34" charset="0"/>
                    <a:ea typeface="宋体" pitchFamily="2" charset="-122"/>
                  </a:defRPr>
                </a:lvl6pPr>
                <a:lvl7pPr marL="2971800" indent="-228600" algn="ctr" eaLnBrk="0" fontAlgn="base" hangingPunct="0">
                  <a:spcBef>
                    <a:spcPct val="0"/>
                  </a:spcBef>
                  <a:spcAft>
                    <a:spcPct val="0"/>
                  </a:spcAft>
                  <a:buFont typeface="Arial" panose="02080604020202020204" pitchFamily="34" charset="0"/>
                  <a:defRPr>
                    <a:solidFill>
                      <a:schemeClr val="tx1"/>
                    </a:solidFill>
                    <a:latin typeface="Arial" panose="02080604020202020204" pitchFamily="34" charset="0"/>
                    <a:ea typeface="宋体" pitchFamily="2" charset="-122"/>
                  </a:defRPr>
                </a:lvl7pPr>
                <a:lvl8pPr marL="3429000" indent="-228600" algn="ctr" eaLnBrk="0" fontAlgn="base" hangingPunct="0">
                  <a:spcBef>
                    <a:spcPct val="0"/>
                  </a:spcBef>
                  <a:spcAft>
                    <a:spcPct val="0"/>
                  </a:spcAft>
                  <a:buFont typeface="Arial" panose="02080604020202020204" pitchFamily="34" charset="0"/>
                  <a:defRPr>
                    <a:solidFill>
                      <a:schemeClr val="tx1"/>
                    </a:solidFill>
                    <a:latin typeface="Arial" panose="02080604020202020204" pitchFamily="34" charset="0"/>
                    <a:ea typeface="宋体" pitchFamily="2" charset="-122"/>
                  </a:defRPr>
                </a:lvl8pPr>
                <a:lvl9pPr marL="3886200" indent="-228600" algn="ctr" eaLnBrk="0" fontAlgn="base" hangingPunct="0">
                  <a:spcBef>
                    <a:spcPct val="0"/>
                  </a:spcBef>
                  <a:spcAft>
                    <a:spcPct val="0"/>
                  </a:spcAft>
                  <a:buFont typeface="Arial" panose="02080604020202020204" pitchFamily="34" charset="0"/>
                  <a:defRPr>
                    <a:solidFill>
                      <a:schemeClr val="tx1"/>
                    </a:solidFill>
                    <a:latin typeface="Arial" panose="02080604020202020204" pitchFamily="34" charset="0"/>
                    <a:ea typeface="宋体" pitchFamily="2" charset="-122"/>
                  </a:defRPr>
                </a:lvl9pPr>
              </a:lstStyle>
              <a:p>
                <a:pPr eaLnBrk="1" hangingPunct="1">
                  <a:spcBef>
                    <a:spcPct val="50000"/>
                  </a:spcBef>
                </a:pPr>
                <a:r>
                  <a:rPr lang="zh-CN" altLang="zh-CN" sz="3195" b="1" i="1">
                    <a:latin typeface="Times New Roman" panose="02020603050405020304" charset="0"/>
                    <a:cs typeface="Times New Roman" panose="02020603050405020304" charset="0"/>
                  </a:rPr>
                  <a:t>A</a:t>
                </a:r>
                <a:endParaRPr lang="zh-CN" altLang="zh-CN" sz="3195" b="1" i="1">
                  <a:latin typeface="Times New Roman" panose="02020603050405020304" charset="0"/>
                  <a:cs typeface="Times New Roman" panose="02020603050405020304" charset="0"/>
                </a:endParaRPr>
              </a:p>
            </p:txBody>
          </p:sp>
          <p:sp>
            <p:nvSpPr>
              <p:cNvPr id="10" name="Text Box 12"/>
              <p:cNvSpPr txBox="1">
                <a:spLocks noChangeArrowheads="1"/>
              </p:cNvSpPr>
              <p:nvPr>
                <p:custDataLst>
                  <p:tags r:id="rId11"/>
                </p:custDataLst>
              </p:nvPr>
            </p:nvSpPr>
            <p:spPr bwMode="auto">
              <a:xfrm>
                <a:off x="3696" y="536"/>
                <a:ext cx="336" cy="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80604020202020204" pitchFamily="34" charset="0"/>
                    <a:ea typeface="宋体" pitchFamily="2" charset="-122"/>
                  </a:defRPr>
                </a:lvl1pPr>
                <a:lvl2pPr marL="742950" indent="-285750" eaLnBrk="0" hangingPunct="0">
                  <a:defRPr>
                    <a:solidFill>
                      <a:schemeClr val="tx1"/>
                    </a:solidFill>
                    <a:latin typeface="Arial" panose="02080604020202020204" pitchFamily="34" charset="0"/>
                    <a:ea typeface="宋体" pitchFamily="2" charset="-122"/>
                  </a:defRPr>
                </a:lvl2pPr>
                <a:lvl3pPr marL="1143000" indent="-228600" eaLnBrk="0" hangingPunct="0">
                  <a:defRPr>
                    <a:solidFill>
                      <a:schemeClr val="tx1"/>
                    </a:solidFill>
                    <a:latin typeface="Arial" panose="02080604020202020204" pitchFamily="34" charset="0"/>
                    <a:ea typeface="宋体" pitchFamily="2" charset="-122"/>
                  </a:defRPr>
                </a:lvl3pPr>
                <a:lvl4pPr marL="1600200" indent="-228600" eaLnBrk="0" hangingPunct="0">
                  <a:defRPr>
                    <a:solidFill>
                      <a:schemeClr val="tx1"/>
                    </a:solidFill>
                    <a:latin typeface="Arial" panose="02080604020202020204" pitchFamily="34" charset="0"/>
                    <a:ea typeface="宋体" pitchFamily="2" charset="-122"/>
                  </a:defRPr>
                </a:lvl4pPr>
                <a:lvl5pPr marL="2057400" indent="-228600" eaLnBrk="0" hangingPunct="0">
                  <a:defRPr>
                    <a:solidFill>
                      <a:schemeClr val="tx1"/>
                    </a:solidFill>
                    <a:latin typeface="Arial" panose="02080604020202020204" pitchFamily="34" charset="0"/>
                    <a:ea typeface="宋体" pitchFamily="2" charset="-122"/>
                  </a:defRPr>
                </a:lvl5pPr>
                <a:lvl6pPr marL="2514600" indent="-228600" algn="ctr" eaLnBrk="0" fontAlgn="base" hangingPunct="0">
                  <a:spcBef>
                    <a:spcPct val="0"/>
                  </a:spcBef>
                  <a:spcAft>
                    <a:spcPct val="0"/>
                  </a:spcAft>
                  <a:buFont typeface="Arial" panose="02080604020202020204" pitchFamily="34" charset="0"/>
                  <a:defRPr>
                    <a:solidFill>
                      <a:schemeClr val="tx1"/>
                    </a:solidFill>
                    <a:latin typeface="Arial" panose="02080604020202020204" pitchFamily="34" charset="0"/>
                    <a:ea typeface="宋体" pitchFamily="2" charset="-122"/>
                  </a:defRPr>
                </a:lvl6pPr>
                <a:lvl7pPr marL="2971800" indent="-228600" algn="ctr" eaLnBrk="0" fontAlgn="base" hangingPunct="0">
                  <a:spcBef>
                    <a:spcPct val="0"/>
                  </a:spcBef>
                  <a:spcAft>
                    <a:spcPct val="0"/>
                  </a:spcAft>
                  <a:buFont typeface="Arial" panose="02080604020202020204" pitchFamily="34" charset="0"/>
                  <a:defRPr>
                    <a:solidFill>
                      <a:schemeClr val="tx1"/>
                    </a:solidFill>
                    <a:latin typeface="Arial" panose="02080604020202020204" pitchFamily="34" charset="0"/>
                    <a:ea typeface="宋体" pitchFamily="2" charset="-122"/>
                  </a:defRPr>
                </a:lvl7pPr>
                <a:lvl8pPr marL="3429000" indent="-228600" algn="ctr" eaLnBrk="0" fontAlgn="base" hangingPunct="0">
                  <a:spcBef>
                    <a:spcPct val="0"/>
                  </a:spcBef>
                  <a:spcAft>
                    <a:spcPct val="0"/>
                  </a:spcAft>
                  <a:buFont typeface="Arial" panose="02080604020202020204" pitchFamily="34" charset="0"/>
                  <a:defRPr>
                    <a:solidFill>
                      <a:schemeClr val="tx1"/>
                    </a:solidFill>
                    <a:latin typeface="Arial" panose="02080604020202020204" pitchFamily="34" charset="0"/>
                    <a:ea typeface="宋体" pitchFamily="2" charset="-122"/>
                  </a:defRPr>
                </a:lvl8pPr>
                <a:lvl9pPr marL="3886200" indent="-228600" algn="ctr" eaLnBrk="0" fontAlgn="base" hangingPunct="0">
                  <a:spcBef>
                    <a:spcPct val="0"/>
                  </a:spcBef>
                  <a:spcAft>
                    <a:spcPct val="0"/>
                  </a:spcAft>
                  <a:buFont typeface="Arial" panose="02080604020202020204" pitchFamily="34" charset="0"/>
                  <a:defRPr>
                    <a:solidFill>
                      <a:schemeClr val="tx1"/>
                    </a:solidFill>
                    <a:latin typeface="Arial" panose="02080604020202020204" pitchFamily="34" charset="0"/>
                    <a:ea typeface="宋体" pitchFamily="2" charset="-122"/>
                  </a:defRPr>
                </a:lvl9pPr>
              </a:lstStyle>
              <a:p>
                <a:pPr eaLnBrk="1" hangingPunct="1">
                  <a:spcBef>
                    <a:spcPct val="50000"/>
                  </a:spcBef>
                </a:pPr>
                <a:r>
                  <a:rPr lang="zh-CN" altLang="zh-CN" sz="3195" b="1" i="1">
                    <a:latin typeface="Times New Roman" panose="02020603050405020304" charset="0"/>
                    <a:cs typeface="Times New Roman" panose="02020603050405020304" charset="0"/>
                  </a:rPr>
                  <a:t>B</a:t>
                </a:r>
                <a:endParaRPr lang="zh-CN" altLang="zh-CN" sz="3195" b="1" i="1">
                  <a:latin typeface="Times New Roman" panose="02020603050405020304" charset="0"/>
                  <a:cs typeface="Times New Roman" panose="02020603050405020304" charset="0"/>
                </a:endParaRPr>
              </a:p>
            </p:txBody>
          </p:sp>
          <p:grpSp>
            <p:nvGrpSpPr>
              <p:cNvPr id="11" name="Group 13"/>
              <p:cNvGrpSpPr/>
              <p:nvPr>
                <p:custDataLst>
                  <p:tags r:id="rId12"/>
                </p:custDataLst>
              </p:nvPr>
            </p:nvGrpSpPr>
            <p:grpSpPr>
              <a:xfrm>
                <a:off x="0" y="248"/>
                <a:ext cx="240" cy="720"/>
                <a:chOff x="0" y="0"/>
                <a:chExt cx="240" cy="720"/>
              </a:xfrm>
            </p:grpSpPr>
            <p:sp>
              <p:nvSpPr>
                <p:cNvPr id="12" name="Text Box 14"/>
                <p:cNvSpPr txBox="1">
                  <a:spLocks noChangeArrowheads="1"/>
                </p:cNvSpPr>
                <p:nvPr>
                  <p:custDataLst>
                    <p:tags r:id="rId13"/>
                  </p:custDataLst>
                </p:nvPr>
              </p:nvSpPr>
              <p:spPr bwMode="auto">
                <a:xfrm>
                  <a:off x="0" y="156"/>
                  <a:ext cx="240" cy="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anose="02080604020202020204" pitchFamily="34" charset="0"/>
                      <a:ea typeface="宋体" pitchFamily="2" charset="-122"/>
                    </a:defRPr>
                  </a:lvl1pPr>
                  <a:lvl2pPr marL="742950" indent="-285750" eaLnBrk="0" hangingPunct="0">
                    <a:defRPr>
                      <a:solidFill>
                        <a:schemeClr val="tx1"/>
                      </a:solidFill>
                      <a:latin typeface="Arial" panose="02080604020202020204" pitchFamily="34" charset="0"/>
                      <a:ea typeface="宋体" pitchFamily="2" charset="-122"/>
                    </a:defRPr>
                  </a:lvl2pPr>
                  <a:lvl3pPr marL="1143000" indent="-228600" eaLnBrk="0" hangingPunct="0">
                    <a:defRPr>
                      <a:solidFill>
                        <a:schemeClr val="tx1"/>
                      </a:solidFill>
                      <a:latin typeface="Arial" panose="02080604020202020204" pitchFamily="34" charset="0"/>
                      <a:ea typeface="宋体" pitchFamily="2" charset="-122"/>
                    </a:defRPr>
                  </a:lvl3pPr>
                  <a:lvl4pPr marL="1600200" indent="-228600" eaLnBrk="0" hangingPunct="0">
                    <a:defRPr>
                      <a:solidFill>
                        <a:schemeClr val="tx1"/>
                      </a:solidFill>
                      <a:latin typeface="Arial" panose="02080604020202020204" pitchFamily="34" charset="0"/>
                      <a:ea typeface="宋体" pitchFamily="2" charset="-122"/>
                    </a:defRPr>
                  </a:lvl4pPr>
                  <a:lvl5pPr marL="2057400" indent="-228600" eaLnBrk="0" hangingPunct="0">
                    <a:defRPr>
                      <a:solidFill>
                        <a:schemeClr val="tx1"/>
                      </a:solidFill>
                      <a:latin typeface="Arial" panose="02080604020202020204" pitchFamily="34" charset="0"/>
                      <a:ea typeface="宋体" pitchFamily="2" charset="-122"/>
                    </a:defRPr>
                  </a:lvl5pPr>
                  <a:lvl6pPr marL="2514600" indent="-228600" algn="ctr" eaLnBrk="0" fontAlgn="base" hangingPunct="0">
                    <a:spcBef>
                      <a:spcPct val="0"/>
                    </a:spcBef>
                    <a:spcAft>
                      <a:spcPct val="0"/>
                    </a:spcAft>
                    <a:buFont typeface="Arial" panose="02080604020202020204" pitchFamily="34" charset="0"/>
                    <a:defRPr>
                      <a:solidFill>
                        <a:schemeClr val="tx1"/>
                      </a:solidFill>
                      <a:latin typeface="Arial" panose="02080604020202020204" pitchFamily="34" charset="0"/>
                      <a:ea typeface="宋体" pitchFamily="2" charset="-122"/>
                    </a:defRPr>
                  </a:lvl6pPr>
                  <a:lvl7pPr marL="2971800" indent="-228600" algn="ctr" eaLnBrk="0" fontAlgn="base" hangingPunct="0">
                    <a:spcBef>
                      <a:spcPct val="0"/>
                    </a:spcBef>
                    <a:spcAft>
                      <a:spcPct val="0"/>
                    </a:spcAft>
                    <a:buFont typeface="Arial" panose="02080604020202020204" pitchFamily="34" charset="0"/>
                    <a:defRPr>
                      <a:solidFill>
                        <a:schemeClr val="tx1"/>
                      </a:solidFill>
                      <a:latin typeface="Arial" panose="02080604020202020204" pitchFamily="34" charset="0"/>
                      <a:ea typeface="宋体" pitchFamily="2" charset="-122"/>
                    </a:defRPr>
                  </a:lvl7pPr>
                  <a:lvl8pPr marL="3429000" indent="-228600" algn="ctr" eaLnBrk="0" fontAlgn="base" hangingPunct="0">
                    <a:spcBef>
                      <a:spcPct val="0"/>
                    </a:spcBef>
                    <a:spcAft>
                      <a:spcPct val="0"/>
                    </a:spcAft>
                    <a:buFont typeface="Arial" panose="02080604020202020204" pitchFamily="34" charset="0"/>
                    <a:defRPr>
                      <a:solidFill>
                        <a:schemeClr val="tx1"/>
                      </a:solidFill>
                      <a:latin typeface="Arial" panose="02080604020202020204" pitchFamily="34" charset="0"/>
                      <a:ea typeface="宋体" pitchFamily="2" charset="-122"/>
                    </a:defRPr>
                  </a:lvl8pPr>
                  <a:lvl9pPr marL="3886200" indent="-228600" algn="ctr" eaLnBrk="0" fontAlgn="base" hangingPunct="0">
                    <a:spcBef>
                      <a:spcPct val="0"/>
                    </a:spcBef>
                    <a:spcAft>
                      <a:spcPct val="0"/>
                    </a:spcAft>
                    <a:buFont typeface="Arial" panose="02080604020202020204" pitchFamily="34" charset="0"/>
                    <a:defRPr>
                      <a:solidFill>
                        <a:schemeClr val="tx1"/>
                      </a:solidFill>
                      <a:latin typeface="Arial" panose="02080604020202020204" pitchFamily="34" charset="0"/>
                      <a:ea typeface="宋体" pitchFamily="2" charset="-122"/>
                    </a:defRPr>
                  </a:lvl9pPr>
                </a:lstStyle>
                <a:p>
                  <a:pPr eaLnBrk="1" hangingPunct="1">
                    <a:spcBef>
                      <a:spcPct val="50000"/>
                    </a:spcBef>
                  </a:pPr>
                  <a:r>
                    <a:rPr lang="zh-CN" altLang="zh-CN" sz="2795" b="1" i="1">
                      <a:solidFill>
                        <a:srgbClr val="00B0F0"/>
                      </a:solidFill>
                      <a:latin typeface="Times New Roman" panose="02020603050405020304" charset="0"/>
                      <a:cs typeface="Times New Roman" panose="02020603050405020304" charset="0"/>
                    </a:rPr>
                    <a:t>h</a:t>
                  </a:r>
                  <a:endParaRPr lang="zh-CN" altLang="zh-CN" sz="2795" b="1" i="1">
                    <a:solidFill>
                      <a:srgbClr val="00B0F0"/>
                    </a:solidFill>
                    <a:latin typeface="Times New Roman" panose="02020603050405020304" charset="0"/>
                    <a:cs typeface="Times New Roman" panose="02020603050405020304" charset="0"/>
                  </a:endParaRPr>
                </a:p>
              </p:txBody>
            </p:sp>
            <p:sp>
              <p:nvSpPr>
                <p:cNvPr id="13" name="Line 15"/>
                <p:cNvSpPr>
                  <a:spLocks noChangeShapeType="1"/>
                </p:cNvSpPr>
                <p:nvPr>
                  <p:custDataLst>
                    <p:tags r:id="rId14"/>
                  </p:custDataLst>
                </p:nvPr>
              </p:nvSpPr>
              <p:spPr bwMode="auto">
                <a:xfrm flipH="1">
                  <a:off x="144" y="0"/>
                  <a:ext cx="0" cy="240"/>
                </a:xfrm>
                <a:prstGeom prst="line">
                  <a:avLst/>
                </a:prstGeom>
                <a:noFill/>
                <a:ln w="28575">
                  <a:solidFill>
                    <a:schemeClr val="tx1"/>
                  </a:solidFill>
                  <a:round/>
                  <a:head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35">
                    <a:latin typeface="Times New Roman" panose="02020603050405020304" charset="0"/>
                    <a:cs typeface="Times New Roman" panose="02020603050405020304" charset="0"/>
                  </a:endParaRPr>
                </a:p>
              </p:txBody>
            </p:sp>
            <p:sp>
              <p:nvSpPr>
                <p:cNvPr id="14" name="Line 16"/>
                <p:cNvSpPr>
                  <a:spLocks noChangeShapeType="1"/>
                </p:cNvSpPr>
                <p:nvPr>
                  <p:custDataLst>
                    <p:tags r:id="rId15"/>
                  </p:custDataLst>
                </p:nvPr>
              </p:nvSpPr>
              <p:spPr bwMode="auto">
                <a:xfrm flipH="1">
                  <a:off x="144" y="480"/>
                  <a:ext cx="0" cy="240"/>
                </a:xfrm>
                <a:prstGeom prst="line">
                  <a:avLst/>
                </a:prstGeom>
                <a:noFill/>
                <a:ln w="28575">
                  <a:solidFill>
                    <a:schemeClr val="tx1"/>
                  </a:solidFill>
                  <a:rou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35">
                    <a:latin typeface="Times New Roman" panose="02020603050405020304" charset="0"/>
                    <a:cs typeface="Times New Roman" panose="02020603050405020304" charset="0"/>
                  </a:endParaRPr>
                </a:p>
              </p:txBody>
            </p:sp>
          </p:grpSp>
          <p:sp>
            <p:nvSpPr>
              <p:cNvPr id="15" name="Text Box 17"/>
              <p:cNvSpPr txBox="1">
                <a:spLocks noChangeArrowheads="1"/>
              </p:cNvSpPr>
              <p:nvPr>
                <p:custDataLst>
                  <p:tags r:id="rId16"/>
                </p:custDataLst>
              </p:nvPr>
            </p:nvSpPr>
            <p:spPr bwMode="auto">
              <a:xfrm>
                <a:off x="4364" y="408"/>
                <a:ext cx="280" cy="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anose="02080604020202020204" pitchFamily="34" charset="0"/>
                    <a:ea typeface="宋体" pitchFamily="2" charset="-122"/>
                  </a:defRPr>
                </a:lvl1pPr>
                <a:lvl2pPr marL="742950" indent="-285750" eaLnBrk="0" hangingPunct="0">
                  <a:defRPr>
                    <a:solidFill>
                      <a:schemeClr val="tx1"/>
                    </a:solidFill>
                    <a:latin typeface="Arial" panose="02080604020202020204" pitchFamily="34" charset="0"/>
                    <a:ea typeface="宋体" pitchFamily="2" charset="-122"/>
                  </a:defRPr>
                </a:lvl2pPr>
                <a:lvl3pPr marL="1143000" indent="-228600" eaLnBrk="0" hangingPunct="0">
                  <a:defRPr>
                    <a:solidFill>
                      <a:schemeClr val="tx1"/>
                    </a:solidFill>
                    <a:latin typeface="Arial" panose="02080604020202020204" pitchFamily="34" charset="0"/>
                    <a:ea typeface="宋体" pitchFamily="2" charset="-122"/>
                  </a:defRPr>
                </a:lvl3pPr>
                <a:lvl4pPr marL="1600200" indent="-228600" eaLnBrk="0" hangingPunct="0">
                  <a:defRPr>
                    <a:solidFill>
                      <a:schemeClr val="tx1"/>
                    </a:solidFill>
                    <a:latin typeface="Arial" panose="02080604020202020204" pitchFamily="34" charset="0"/>
                    <a:ea typeface="宋体" pitchFamily="2" charset="-122"/>
                  </a:defRPr>
                </a:lvl4pPr>
                <a:lvl5pPr marL="2057400" indent="-228600" eaLnBrk="0" hangingPunct="0">
                  <a:defRPr>
                    <a:solidFill>
                      <a:schemeClr val="tx1"/>
                    </a:solidFill>
                    <a:latin typeface="Arial" panose="02080604020202020204" pitchFamily="34" charset="0"/>
                    <a:ea typeface="宋体" pitchFamily="2" charset="-122"/>
                  </a:defRPr>
                </a:lvl5pPr>
                <a:lvl6pPr marL="2514600" indent="-228600" algn="ctr" eaLnBrk="0" fontAlgn="base" hangingPunct="0">
                  <a:spcBef>
                    <a:spcPct val="0"/>
                  </a:spcBef>
                  <a:spcAft>
                    <a:spcPct val="0"/>
                  </a:spcAft>
                  <a:buFont typeface="Arial" panose="02080604020202020204" pitchFamily="34" charset="0"/>
                  <a:defRPr>
                    <a:solidFill>
                      <a:schemeClr val="tx1"/>
                    </a:solidFill>
                    <a:latin typeface="Arial" panose="02080604020202020204" pitchFamily="34" charset="0"/>
                    <a:ea typeface="宋体" pitchFamily="2" charset="-122"/>
                  </a:defRPr>
                </a:lvl6pPr>
                <a:lvl7pPr marL="2971800" indent="-228600" algn="ctr" eaLnBrk="0" fontAlgn="base" hangingPunct="0">
                  <a:spcBef>
                    <a:spcPct val="0"/>
                  </a:spcBef>
                  <a:spcAft>
                    <a:spcPct val="0"/>
                  </a:spcAft>
                  <a:buFont typeface="Arial" panose="02080604020202020204" pitchFamily="34" charset="0"/>
                  <a:defRPr>
                    <a:solidFill>
                      <a:schemeClr val="tx1"/>
                    </a:solidFill>
                    <a:latin typeface="Arial" panose="02080604020202020204" pitchFamily="34" charset="0"/>
                    <a:ea typeface="宋体" pitchFamily="2" charset="-122"/>
                  </a:defRPr>
                </a:lvl7pPr>
                <a:lvl8pPr marL="3429000" indent="-228600" algn="ctr" eaLnBrk="0" fontAlgn="base" hangingPunct="0">
                  <a:spcBef>
                    <a:spcPct val="0"/>
                  </a:spcBef>
                  <a:spcAft>
                    <a:spcPct val="0"/>
                  </a:spcAft>
                  <a:buFont typeface="Arial" panose="02080604020202020204" pitchFamily="34" charset="0"/>
                  <a:defRPr>
                    <a:solidFill>
                      <a:schemeClr val="tx1"/>
                    </a:solidFill>
                    <a:latin typeface="Arial" panose="02080604020202020204" pitchFamily="34" charset="0"/>
                    <a:ea typeface="宋体" pitchFamily="2" charset="-122"/>
                  </a:defRPr>
                </a:lvl8pPr>
                <a:lvl9pPr marL="3886200" indent="-228600" algn="ctr" eaLnBrk="0" fontAlgn="base" hangingPunct="0">
                  <a:spcBef>
                    <a:spcPct val="0"/>
                  </a:spcBef>
                  <a:spcAft>
                    <a:spcPct val="0"/>
                  </a:spcAft>
                  <a:buFont typeface="Arial" panose="02080604020202020204" pitchFamily="34" charset="0"/>
                  <a:defRPr>
                    <a:solidFill>
                      <a:schemeClr val="tx1"/>
                    </a:solidFill>
                    <a:latin typeface="Arial" panose="02080604020202020204" pitchFamily="34" charset="0"/>
                    <a:ea typeface="宋体" pitchFamily="2" charset="-122"/>
                  </a:defRPr>
                </a:lvl9pPr>
              </a:lstStyle>
              <a:p>
                <a:pPr eaLnBrk="1" hangingPunct="1">
                  <a:spcBef>
                    <a:spcPct val="50000"/>
                  </a:spcBef>
                </a:pPr>
                <a:r>
                  <a:rPr lang="en-US" altLang="zh-CN" sz="2795" b="1" i="1">
                    <a:solidFill>
                      <a:srgbClr val="00B0F0"/>
                    </a:solidFill>
                    <a:latin typeface="Times New Roman" panose="02020603050405020304" charset="0"/>
                    <a:cs typeface="Times New Roman" panose="02020603050405020304" charset="0"/>
                  </a:rPr>
                  <a:t>h</a:t>
                </a:r>
                <a:endParaRPr lang="en-US" altLang="zh-CN" sz="2795" b="1" i="1">
                  <a:solidFill>
                    <a:srgbClr val="00B0F0"/>
                  </a:solidFill>
                  <a:latin typeface="Times New Roman" panose="02020603050405020304" charset="0"/>
                  <a:cs typeface="Times New Roman" panose="02020603050405020304" charset="0"/>
                </a:endParaRPr>
              </a:p>
            </p:txBody>
          </p:sp>
          <p:sp>
            <p:nvSpPr>
              <p:cNvPr id="16" name="Line 18"/>
              <p:cNvSpPr>
                <a:spLocks noChangeShapeType="1"/>
              </p:cNvSpPr>
              <p:nvPr>
                <p:custDataLst>
                  <p:tags r:id="rId17"/>
                </p:custDataLst>
              </p:nvPr>
            </p:nvSpPr>
            <p:spPr bwMode="auto">
              <a:xfrm flipH="1">
                <a:off x="4464" y="248"/>
                <a:ext cx="0" cy="240"/>
              </a:xfrm>
              <a:prstGeom prst="line">
                <a:avLst/>
              </a:prstGeom>
              <a:noFill/>
              <a:ln w="28575">
                <a:solidFill>
                  <a:schemeClr val="tx1"/>
                </a:solidFill>
                <a:round/>
                <a:head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35">
                  <a:latin typeface="Times New Roman" panose="02020603050405020304" charset="0"/>
                  <a:cs typeface="Times New Roman" panose="02020603050405020304" charset="0"/>
                </a:endParaRPr>
              </a:p>
            </p:txBody>
          </p:sp>
          <p:sp>
            <p:nvSpPr>
              <p:cNvPr id="17" name="Line 19"/>
              <p:cNvSpPr>
                <a:spLocks noChangeShapeType="1"/>
              </p:cNvSpPr>
              <p:nvPr>
                <p:custDataLst>
                  <p:tags r:id="rId18"/>
                </p:custDataLst>
              </p:nvPr>
            </p:nvSpPr>
            <p:spPr bwMode="auto">
              <a:xfrm flipH="1">
                <a:off x="4464" y="728"/>
                <a:ext cx="0" cy="240"/>
              </a:xfrm>
              <a:prstGeom prst="line">
                <a:avLst/>
              </a:prstGeom>
              <a:noFill/>
              <a:ln w="28575">
                <a:solidFill>
                  <a:schemeClr val="tx1"/>
                </a:solidFill>
                <a:rou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35">
                  <a:latin typeface="Times New Roman" panose="02020603050405020304" charset="0"/>
                  <a:cs typeface="Times New Roman" panose="02020603050405020304" charset="0"/>
                </a:endParaRPr>
              </a:p>
            </p:txBody>
          </p:sp>
          <p:sp>
            <p:nvSpPr>
              <p:cNvPr id="18" name="Text Box 20"/>
              <p:cNvSpPr txBox="1">
                <a:spLocks noChangeArrowheads="1"/>
              </p:cNvSpPr>
              <p:nvPr>
                <p:custDataLst>
                  <p:tags r:id="rId19"/>
                </p:custDataLst>
              </p:nvPr>
            </p:nvSpPr>
            <p:spPr bwMode="auto">
              <a:xfrm>
                <a:off x="1152" y="656"/>
                <a:ext cx="384" cy="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80604020202020204" pitchFamily="34" charset="0"/>
                    <a:ea typeface="宋体" pitchFamily="2" charset="-122"/>
                  </a:defRPr>
                </a:lvl1pPr>
                <a:lvl2pPr marL="742950" indent="-285750" eaLnBrk="0" hangingPunct="0">
                  <a:defRPr>
                    <a:solidFill>
                      <a:schemeClr val="tx1"/>
                    </a:solidFill>
                    <a:latin typeface="Arial" panose="02080604020202020204" pitchFamily="34" charset="0"/>
                    <a:ea typeface="宋体" pitchFamily="2" charset="-122"/>
                  </a:defRPr>
                </a:lvl2pPr>
                <a:lvl3pPr marL="1143000" indent="-228600" eaLnBrk="0" hangingPunct="0">
                  <a:defRPr>
                    <a:solidFill>
                      <a:schemeClr val="tx1"/>
                    </a:solidFill>
                    <a:latin typeface="Arial" panose="02080604020202020204" pitchFamily="34" charset="0"/>
                    <a:ea typeface="宋体" pitchFamily="2" charset="-122"/>
                  </a:defRPr>
                </a:lvl3pPr>
                <a:lvl4pPr marL="1600200" indent="-228600" eaLnBrk="0" hangingPunct="0">
                  <a:defRPr>
                    <a:solidFill>
                      <a:schemeClr val="tx1"/>
                    </a:solidFill>
                    <a:latin typeface="Arial" panose="02080604020202020204" pitchFamily="34" charset="0"/>
                    <a:ea typeface="宋体" pitchFamily="2" charset="-122"/>
                  </a:defRPr>
                </a:lvl4pPr>
                <a:lvl5pPr marL="2057400" indent="-228600" eaLnBrk="0" hangingPunct="0">
                  <a:defRPr>
                    <a:solidFill>
                      <a:schemeClr val="tx1"/>
                    </a:solidFill>
                    <a:latin typeface="Arial" panose="02080604020202020204" pitchFamily="34" charset="0"/>
                    <a:ea typeface="宋体" pitchFamily="2" charset="-122"/>
                  </a:defRPr>
                </a:lvl5pPr>
                <a:lvl6pPr marL="2514600" indent="-228600" algn="ctr" eaLnBrk="0" fontAlgn="base" hangingPunct="0">
                  <a:spcBef>
                    <a:spcPct val="0"/>
                  </a:spcBef>
                  <a:spcAft>
                    <a:spcPct val="0"/>
                  </a:spcAft>
                  <a:buFont typeface="Arial" panose="02080604020202020204" pitchFamily="34" charset="0"/>
                  <a:defRPr>
                    <a:solidFill>
                      <a:schemeClr val="tx1"/>
                    </a:solidFill>
                    <a:latin typeface="Arial" panose="02080604020202020204" pitchFamily="34" charset="0"/>
                    <a:ea typeface="宋体" pitchFamily="2" charset="-122"/>
                  </a:defRPr>
                </a:lvl6pPr>
                <a:lvl7pPr marL="2971800" indent="-228600" algn="ctr" eaLnBrk="0" fontAlgn="base" hangingPunct="0">
                  <a:spcBef>
                    <a:spcPct val="0"/>
                  </a:spcBef>
                  <a:spcAft>
                    <a:spcPct val="0"/>
                  </a:spcAft>
                  <a:buFont typeface="Arial" panose="02080604020202020204" pitchFamily="34" charset="0"/>
                  <a:defRPr>
                    <a:solidFill>
                      <a:schemeClr val="tx1"/>
                    </a:solidFill>
                    <a:latin typeface="Arial" panose="02080604020202020204" pitchFamily="34" charset="0"/>
                    <a:ea typeface="宋体" pitchFamily="2" charset="-122"/>
                  </a:defRPr>
                </a:lvl7pPr>
                <a:lvl8pPr marL="3429000" indent="-228600" algn="ctr" eaLnBrk="0" fontAlgn="base" hangingPunct="0">
                  <a:spcBef>
                    <a:spcPct val="0"/>
                  </a:spcBef>
                  <a:spcAft>
                    <a:spcPct val="0"/>
                  </a:spcAft>
                  <a:buFont typeface="Arial" panose="02080604020202020204" pitchFamily="34" charset="0"/>
                  <a:defRPr>
                    <a:solidFill>
                      <a:schemeClr val="tx1"/>
                    </a:solidFill>
                    <a:latin typeface="Arial" panose="02080604020202020204" pitchFamily="34" charset="0"/>
                    <a:ea typeface="宋体" pitchFamily="2" charset="-122"/>
                  </a:defRPr>
                </a:lvl8pPr>
                <a:lvl9pPr marL="3886200" indent="-228600" algn="ctr" eaLnBrk="0" fontAlgn="base" hangingPunct="0">
                  <a:spcBef>
                    <a:spcPct val="0"/>
                  </a:spcBef>
                  <a:spcAft>
                    <a:spcPct val="0"/>
                  </a:spcAft>
                  <a:buFont typeface="Arial" panose="02080604020202020204" pitchFamily="34" charset="0"/>
                  <a:defRPr>
                    <a:solidFill>
                      <a:schemeClr val="tx1"/>
                    </a:solidFill>
                    <a:latin typeface="Arial" panose="02080604020202020204" pitchFamily="34" charset="0"/>
                    <a:ea typeface="宋体" pitchFamily="2" charset="-122"/>
                  </a:defRPr>
                </a:lvl9pPr>
              </a:lstStyle>
              <a:p>
                <a:pPr algn="l" eaLnBrk="1" hangingPunct="1"/>
                <a:r>
                  <a:rPr lang="zh-CN" altLang="zh-CN" sz="2795" b="1" i="1">
                    <a:latin typeface="Times New Roman" panose="02020603050405020304" charset="0"/>
                    <a:ea typeface="仿宋_GB2312" panose="02010609030101010101" pitchFamily="49" charset="-122"/>
                    <a:cs typeface="Times New Roman" panose="02020603050405020304" charset="0"/>
                  </a:rPr>
                  <a:t>α</a:t>
                </a:r>
                <a:endParaRPr lang="zh-CN" altLang="zh-CN" sz="2795" b="1" i="1">
                  <a:latin typeface="Times New Roman" panose="02020603050405020304" charset="0"/>
                  <a:ea typeface="仿宋_GB2312" panose="02010609030101010101" pitchFamily="49" charset="-122"/>
                  <a:cs typeface="Times New Roman" panose="02020603050405020304" charset="0"/>
                </a:endParaRPr>
              </a:p>
            </p:txBody>
          </p:sp>
          <p:sp>
            <p:nvSpPr>
              <p:cNvPr id="19" name="Text Box 21"/>
              <p:cNvSpPr txBox="1">
                <a:spLocks noChangeArrowheads="1"/>
              </p:cNvSpPr>
              <p:nvPr>
                <p:custDataLst>
                  <p:tags r:id="rId20"/>
                </p:custDataLst>
              </p:nvPr>
            </p:nvSpPr>
            <p:spPr bwMode="auto">
              <a:xfrm>
                <a:off x="2592" y="649"/>
                <a:ext cx="336" cy="4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80604020202020204" pitchFamily="34" charset="0"/>
                    <a:ea typeface="宋体" pitchFamily="2" charset="-122"/>
                  </a:defRPr>
                </a:lvl1pPr>
                <a:lvl2pPr marL="742950" indent="-285750" eaLnBrk="0" hangingPunct="0">
                  <a:defRPr>
                    <a:solidFill>
                      <a:schemeClr val="tx1"/>
                    </a:solidFill>
                    <a:latin typeface="Arial" panose="02080604020202020204" pitchFamily="34" charset="0"/>
                    <a:ea typeface="宋体" pitchFamily="2" charset="-122"/>
                  </a:defRPr>
                </a:lvl2pPr>
                <a:lvl3pPr marL="1143000" indent="-228600" eaLnBrk="0" hangingPunct="0">
                  <a:defRPr>
                    <a:solidFill>
                      <a:schemeClr val="tx1"/>
                    </a:solidFill>
                    <a:latin typeface="Arial" panose="02080604020202020204" pitchFamily="34" charset="0"/>
                    <a:ea typeface="宋体" pitchFamily="2" charset="-122"/>
                  </a:defRPr>
                </a:lvl3pPr>
                <a:lvl4pPr marL="1600200" indent="-228600" eaLnBrk="0" hangingPunct="0">
                  <a:defRPr>
                    <a:solidFill>
                      <a:schemeClr val="tx1"/>
                    </a:solidFill>
                    <a:latin typeface="Arial" panose="02080604020202020204" pitchFamily="34" charset="0"/>
                    <a:ea typeface="宋体" pitchFamily="2" charset="-122"/>
                  </a:defRPr>
                </a:lvl4pPr>
                <a:lvl5pPr marL="2057400" indent="-228600" eaLnBrk="0" hangingPunct="0">
                  <a:defRPr>
                    <a:solidFill>
                      <a:schemeClr val="tx1"/>
                    </a:solidFill>
                    <a:latin typeface="Arial" panose="02080604020202020204" pitchFamily="34" charset="0"/>
                    <a:ea typeface="宋体" pitchFamily="2" charset="-122"/>
                  </a:defRPr>
                </a:lvl5pPr>
                <a:lvl6pPr marL="2514600" indent="-228600" algn="ctr" eaLnBrk="0" fontAlgn="base" hangingPunct="0">
                  <a:spcBef>
                    <a:spcPct val="0"/>
                  </a:spcBef>
                  <a:spcAft>
                    <a:spcPct val="0"/>
                  </a:spcAft>
                  <a:buFont typeface="Arial" panose="02080604020202020204" pitchFamily="34" charset="0"/>
                  <a:defRPr>
                    <a:solidFill>
                      <a:schemeClr val="tx1"/>
                    </a:solidFill>
                    <a:latin typeface="Arial" panose="02080604020202020204" pitchFamily="34" charset="0"/>
                    <a:ea typeface="宋体" pitchFamily="2" charset="-122"/>
                  </a:defRPr>
                </a:lvl6pPr>
                <a:lvl7pPr marL="2971800" indent="-228600" algn="ctr" eaLnBrk="0" fontAlgn="base" hangingPunct="0">
                  <a:spcBef>
                    <a:spcPct val="0"/>
                  </a:spcBef>
                  <a:spcAft>
                    <a:spcPct val="0"/>
                  </a:spcAft>
                  <a:buFont typeface="Arial" panose="02080604020202020204" pitchFamily="34" charset="0"/>
                  <a:defRPr>
                    <a:solidFill>
                      <a:schemeClr val="tx1"/>
                    </a:solidFill>
                    <a:latin typeface="Arial" panose="02080604020202020204" pitchFamily="34" charset="0"/>
                    <a:ea typeface="宋体" pitchFamily="2" charset="-122"/>
                  </a:defRPr>
                </a:lvl7pPr>
                <a:lvl8pPr marL="3429000" indent="-228600" algn="ctr" eaLnBrk="0" fontAlgn="base" hangingPunct="0">
                  <a:spcBef>
                    <a:spcPct val="0"/>
                  </a:spcBef>
                  <a:spcAft>
                    <a:spcPct val="0"/>
                  </a:spcAft>
                  <a:buFont typeface="Arial" panose="02080604020202020204" pitchFamily="34" charset="0"/>
                  <a:defRPr>
                    <a:solidFill>
                      <a:schemeClr val="tx1"/>
                    </a:solidFill>
                    <a:latin typeface="Arial" panose="02080604020202020204" pitchFamily="34" charset="0"/>
                    <a:ea typeface="宋体" pitchFamily="2" charset="-122"/>
                  </a:defRPr>
                </a:lvl8pPr>
                <a:lvl9pPr marL="3886200" indent="-228600" algn="ctr" eaLnBrk="0" fontAlgn="base" hangingPunct="0">
                  <a:spcBef>
                    <a:spcPct val="0"/>
                  </a:spcBef>
                  <a:spcAft>
                    <a:spcPct val="0"/>
                  </a:spcAft>
                  <a:buFont typeface="Arial" panose="02080604020202020204" pitchFamily="34" charset="0"/>
                  <a:defRPr>
                    <a:solidFill>
                      <a:schemeClr val="tx1"/>
                    </a:solidFill>
                    <a:latin typeface="Arial" panose="02080604020202020204" pitchFamily="34" charset="0"/>
                    <a:ea typeface="宋体" pitchFamily="2" charset="-122"/>
                  </a:defRPr>
                </a:lvl9pPr>
              </a:lstStyle>
              <a:p>
                <a:pPr algn="l" eaLnBrk="1" hangingPunct="1"/>
                <a:r>
                  <a:rPr lang="zh-CN" altLang="zh-CN" sz="2795" b="1" i="1">
                    <a:latin typeface="Times New Roman" panose="02020603050405020304" charset="0"/>
                    <a:ea typeface="仿宋_GB2312" panose="02010609030101010101" pitchFamily="49" charset="-122"/>
                    <a:cs typeface="Times New Roman" panose="02020603050405020304" charset="0"/>
                  </a:rPr>
                  <a:t>β</a:t>
                </a:r>
                <a:endParaRPr lang="zh-CN" altLang="zh-CN" sz="2795" b="1" i="1">
                  <a:latin typeface="Times New Roman" panose="02020603050405020304" charset="0"/>
                  <a:ea typeface="仿宋_GB2312" panose="02010609030101010101" pitchFamily="49" charset="-122"/>
                  <a:cs typeface="Times New Roman" panose="02020603050405020304" charset="0"/>
                </a:endParaRPr>
              </a:p>
            </p:txBody>
          </p:sp>
          <p:sp>
            <p:nvSpPr>
              <p:cNvPr id="20" name="Line 22"/>
              <p:cNvSpPr>
                <a:spLocks noChangeShapeType="1"/>
              </p:cNvSpPr>
              <p:nvPr>
                <p:custDataLst>
                  <p:tags r:id="rId21"/>
                </p:custDataLst>
              </p:nvPr>
            </p:nvSpPr>
            <p:spPr bwMode="auto">
              <a:xfrm>
                <a:off x="3888" y="248"/>
                <a:ext cx="672" cy="0"/>
              </a:xfrm>
              <a:prstGeom prst="line">
                <a:avLst/>
              </a:prstGeom>
              <a:noFill/>
              <a:ln w="28575">
                <a:solidFill>
                  <a:schemeClr val="tx1"/>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35">
                  <a:latin typeface="Times New Roman" panose="02020603050405020304" charset="0"/>
                  <a:cs typeface="Times New Roman" panose="02020603050405020304" charset="0"/>
                </a:endParaRPr>
              </a:p>
            </p:txBody>
          </p:sp>
        </p:grpSp>
        <p:sp>
          <p:nvSpPr>
            <p:cNvPr id="21" name="Oval 14"/>
            <p:cNvSpPr>
              <a:spLocks noChangeArrowheads="1"/>
            </p:cNvSpPr>
            <p:nvPr>
              <p:custDataLst>
                <p:tags r:id="rId22"/>
              </p:custDataLst>
            </p:nvPr>
          </p:nvSpPr>
          <p:spPr bwMode="auto">
            <a:xfrm>
              <a:off x="9324" y="2312"/>
              <a:ext cx="336" cy="337"/>
            </a:xfrm>
            <a:prstGeom prst="ellipse">
              <a:avLst/>
            </a:prstGeom>
            <a:noFill/>
            <a:ln w="12700" cmpd="sng">
              <a:solidFill>
                <a:srgbClr val="00B0F0"/>
              </a:solidFill>
              <a:prstDash val="sysDot"/>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35">
                <a:latin typeface="Times New Roman" panose="02020603050405020304" charset="0"/>
                <a:cs typeface="Times New Roman" panose="02020603050405020304" charset="0"/>
              </a:endParaRPr>
            </a:p>
          </p:txBody>
        </p:sp>
      </p:grpSp>
      <p:cxnSp>
        <p:nvCxnSpPr>
          <p:cNvPr id="22" name="直接连接符 21"/>
          <p:cNvCxnSpPr/>
          <p:nvPr>
            <p:custDataLst>
              <p:tags r:id="rId23"/>
            </p:custDataLst>
          </p:nvPr>
        </p:nvCxnSpPr>
        <p:spPr>
          <a:xfrm>
            <a:off x="44105" y="980233"/>
            <a:ext cx="6225473" cy="0"/>
          </a:xfrm>
          <a:prstGeom prst="line">
            <a:avLst/>
          </a:prstGeom>
          <a:noFill/>
          <a:ln w="9525">
            <a:noFill/>
            <a:miter lim="800000"/>
          </a:ln>
        </p:spPr>
      </p:cxnSp>
      <p:sp>
        <p:nvSpPr>
          <p:cNvPr id="27" name="文本框 26"/>
          <p:cNvSpPr txBox="1"/>
          <p:nvPr>
            <p:custDataLst>
              <p:tags r:id="rId24"/>
            </p:custDataLst>
          </p:nvPr>
        </p:nvSpPr>
        <p:spPr>
          <a:xfrm>
            <a:off x="230667" y="200115"/>
            <a:ext cx="3990667" cy="583565"/>
          </a:xfrm>
          <a:prstGeom prst="rect">
            <a:avLst/>
          </a:prstGeom>
          <a:noFill/>
        </p:spPr>
        <p:txBody>
          <a:bodyPr wrap="square" rtlCol="0">
            <a:spAutoFit/>
          </a:bodyPr>
          <a:lstStyle/>
          <a:p>
            <a:r>
              <a:rPr lang="zh-CN" altLang="en-US" sz="3200" spc="600">
                <a:solidFill>
                  <a:srgbClr val="4274FF"/>
                </a:solidFill>
                <a:latin typeface="思源黑体 CN Bold" panose="020B0800000000000000" pitchFamily="34" charset="-122"/>
                <a:ea typeface="思源黑体 CN Bold" panose="020B0800000000000000" pitchFamily="34" charset="-122"/>
                <a:cs typeface="阿里巴巴普惠体 B" panose="00020600040101010101" pitchFamily="18" charset="-122"/>
                <a:sym typeface="+mn-ea"/>
              </a:rPr>
              <a:t>追寻守恒量</a:t>
            </a:r>
            <a:endParaRPr lang="zh-CN" altLang="en-US" sz="3200" spc="600">
              <a:solidFill>
                <a:srgbClr val="4274FF"/>
              </a:solidFill>
              <a:latin typeface="思源黑体 CN Bold" panose="020B0800000000000000" pitchFamily="34" charset="-122"/>
              <a:ea typeface="思源黑体 CN Bold" panose="020B0800000000000000" pitchFamily="34" charset="-122"/>
              <a:cs typeface="阿里巴巴普惠体 B" panose="00020600040101010101" pitchFamily="18" charset="-122"/>
              <a:sym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17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20175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custDataLst>
              <p:tags r:id="rId1"/>
            </p:custDataLst>
          </p:nvPr>
        </p:nvSpPr>
        <p:spPr>
          <a:xfrm>
            <a:off x="0" y="-116840"/>
            <a:ext cx="12284075" cy="6974840"/>
          </a:xfrm>
          <a:prstGeom prst="rect">
            <a:avLst/>
          </a:prstGeom>
          <a:solidFill>
            <a:schemeClr val="bg1"/>
          </a:solidFill>
          <a:ln>
            <a:noFill/>
          </a:ln>
          <a:effectLst>
            <a:outerShdw blurRad="203200" dist="50800" dir="5400000" algn="t" rotWithShape="0">
              <a:srgbClr val="4072FF">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custDataLst>
              <p:tags r:id="rId2"/>
            </p:custDataLst>
          </p:nvPr>
        </p:nvGrpSpPr>
        <p:grpSpPr>
          <a:xfrm>
            <a:off x="3514620" y="4867625"/>
            <a:ext cx="5168411" cy="750766"/>
            <a:chOff x="4464017" y="4375953"/>
            <a:chExt cx="3329674" cy="483670"/>
          </a:xfrm>
          <a:gradFill rotWithShape="0">
            <a:gsLst>
              <a:gs pos="100000">
                <a:srgbClr val="6AA6FF">
                  <a:alpha val="76000"/>
                </a:srgbClr>
              </a:gs>
              <a:gs pos="0">
                <a:srgbClr val="6AA6FF">
                  <a:alpha val="76000"/>
                </a:srgbClr>
              </a:gs>
              <a:gs pos="50000">
                <a:srgbClr val="C2DDFF">
                  <a:alpha val="30000"/>
                </a:srgbClr>
              </a:gs>
            </a:gsLst>
            <a:lin ang="0" scaled="0"/>
          </a:gradFill>
        </p:grpSpPr>
        <p:sp>
          <p:nvSpPr>
            <p:cNvPr id="120" name="矩形 119"/>
            <p:cNvSpPr/>
            <p:nvPr>
              <p:custDataLst>
                <p:tags r:id="rId3"/>
              </p:custDataLst>
            </p:nvPr>
          </p:nvSpPr>
          <p:spPr>
            <a:xfrm rot="5400000">
              <a:off x="4944989" y="4375955"/>
              <a:ext cx="178868" cy="17886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1" name="矩形 120"/>
            <p:cNvSpPr/>
            <p:nvPr>
              <p:custDataLst>
                <p:tags r:id="rId4"/>
              </p:custDataLst>
            </p:nvPr>
          </p:nvSpPr>
          <p:spPr>
            <a:xfrm rot="5400000">
              <a:off x="5260296" y="4375955"/>
              <a:ext cx="178868" cy="17886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2" name="矩形 121"/>
            <p:cNvSpPr/>
            <p:nvPr>
              <p:custDataLst>
                <p:tags r:id="rId5"/>
              </p:custDataLst>
            </p:nvPr>
          </p:nvSpPr>
          <p:spPr>
            <a:xfrm rot="5400000">
              <a:off x="5575603" y="4375955"/>
              <a:ext cx="178868" cy="17886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3" name="矩形 122"/>
            <p:cNvSpPr/>
            <p:nvPr>
              <p:custDataLst>
                <p:tags r:id="rId6"/>
              </p:custDataLst>
            </p:nvPr>
          </p:nvSpPr>
          <p:spPr>
            <a:xfrm rot="5400000">
              <a:off x="4629682" y="4375955"/>
              <a:ext cx="178868" cy="17886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5" name="组合 124"/>
            <p:cNvGrpSpPr/>
            <p:nvPr>
              <p:custDataLst>
                <p:tags r:id="rId7"/>
              </p:custDataLst>
            </p:nvPr>
          </p:nvGrpSpPr>
          <p:grpSpPr>
            <a:xfrm rot="5400000">
              <a:off x="5096010" y="3896362"/>
              <a:ext cx="178868" cy="1442854"/>
              <a:chOff x="3527101" y="3650859"/>
              <a:chExt cx="108391" cy="874346"/>
            </a:xfrm>
            <a:grpFill/>
          </p:grpSpPr>
          <p:sp>
            <p:nvSpPr>
              <p:cNvPr id="126" name="矩形 125"/>
              <p:cNvSpPr/>
              <p:nvPr>
                <p:custDataLst>
                  <p:tags r:id="rId8"/>
                </p:custDataLst>
              </p:nvPr>
            </p:nvSpPr>
            <p:spPr>
              <a:xfrm>
                <a:off x="3527101" y="4033001"/>
                <a:ext cx="108391" cy="10839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7" name="矩形 126"/>
              <p:cNvSpPr/>
              <p:nvPr>
                <p:custDataLst>
                  <p:tags r:id="rId9"/>
                </p:custDataLst>
              </p:nvPr>
            </p:nvSpPr>
            <p:spPr>
              <a:xfrm>
                <a:off x="3527101" y="3841930"/>
                <a:ext cx="108391" cy="10839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8" name="矩形 127"/>
              <p:cNvSpPr/>
              <p:nvPr>
                <p:custDataLst>
                  <p:tags r:id="rId10"/>
                </p:custDataLst>
              </p:nvPr>
            </p:nvSpPr>
            <p:spPr>
              <a:xfrm>
                <a:off x="3527101" y="3650859"/>
                <a:ext cx="108391" cy="10839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9" name="矩形 128"/>
              <p:cNvSpPr/>
              <p:nvPr>
                <p:custDataLst>
                  <p:tags r:id="rId11"/>
                </p:custDataLst>
              </p:nvPr>
            </p:nvSpPr>
            <p:spPr>
              <a:xfrm>
                <a:off x="3527101" y="4224072"/>
                <a:ext cx="108391" cy="10839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0" name="矩形 129"/>
              <p:cNvSpPr/>
              <p:nvPr>
                <p:custDataLst>
                  <p:tags r:id="rId12"/>
                </p:custDataLst>
              </p:nvPr>
            </p:nvSpPr>
            <p:spPr>
              <a:xfrm>
                <a:off x="3527101" y="4416814"/>
                <a:ext cx="108391" cy="10839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1" name="组合 130"/>
            <p:cNvGrpSpPr/>
            <p:nvPr>
              <p:custDataLst>
                <p:tags r:id="rId13"/>
              </p:custDataLst>
            </p:nvPr>
          </p:nvGrpSpPr>
          <p:grpSpPr>
            <a:xfrm rot="5400000">
              <a:off x="5248410" y="4048762"/>
              <a:ext cx="178868" cy="1442854"/>
              <a:chOff x="3527101" y="3650859"/>
              <a:chExt cx="108391" cy="874346"/>
            </a:xfrm>
            <a:grpFill/>
          </p:grpSpPr>
          <p:sp>
            <p:nvSpPr>
              <p:cNvPr id="132" name="矩形 131"/>
              <p:cNvSpPr/>
              <p:nvPr>
                <p:custDataLst>
                  <p:tags r:id="rId14"/>
                </p:custDataLst>
              </p:nvPr>
            </p:nvSpPr>
            <p:spPr>
              <a:xfrm>
                <a:off x="3527101" y="4033001"/>
                <a:ext cx="108391" cy="10839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3" name="矩形 132"/>
              <p:cNvSpPr/>
              <p:nvPr>
                <p:custDataLst>
                  <p:tags r:id="rId15"/>
                </p:custDataLst>
              </p:nvPr>
            </p:nvSpPr>
            <p:spPr>
              <a:xfrm>
                <a:off x="3527101" y="3841930"/>
                <a:ext cx="108391" cy="10839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4" name="矩形 133"/>
              <p:cNvSpPr/>
              <p:nvPr>
                <p:custDataLst>
                  <p:tags r:id="rId16"/>
                </p:custDataLst>
              </p:nvPr>
            </p:nvSpPr>
            <p:spPr>
              <a:xfrm>
                <a:off x="3527101" y="3650859"/>
                <a:ext cx="108391" cy="10839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5" name="矩形 134"/>
              <p:cNvSpPr/>
              <p:nvPr>
                <p:custDataLst>
                  <p:tags r:id="rId17"/>
                </p:custDataLst>
              </p:nvPr>
            </p:nvSpPr>
            <p:spPr>
              <a:xfrm>
                <a:off x="3527101" y="4224072"/>
                <a:ext cx="108391" cy="10839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6" name="矩形 135"/>
              <p:cNvSpPr/>
              <p:nvPr>
                <p:custDataLst>
                  <p:tags r:id="rId18"/>
                </p:custDataLst>
              </p:nvPr>
            </p:nvSpPr>
            <p:spPr>
              <a:xfrm>
                <a:off x="3527101" y="4416814"/>
                <a:ext cx="108391" cy="10839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4" name="矩形 163"/>
            <p:cNvSpPr/>
            <p:nvPr>
              <p:custDataLst>
                <p:tags r:id="rId19"/>
              </p:custDataLst>
            </p:nvPr>
          </p:nvSpPr>
          <p:spPr>
            <a:xfrm rot="16200000" flipH="1">
              <a:off x="7133851" y="4375955"/>
              <a:ext cx="178868" cy="17886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5" name="矩形 164"/>
            <p:cNvSpPr/>
            <p:nvPr>
              <p:custDataLst>
                <p:tags r:id="rId20"/>
              </p:custDataLst>
            </p:nvPr>
          </p:nvSpPr>
          <p:spPr>
            <a:xfrm rot="16200000" flipH="1">
              <a:off x="6818544" y="4375955"/>
              <a:ext cx="178868" cy="17886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6" name="矩形 165"/>
            <p:cNvSpPr/>
            <p:nvPr>
              <p:custDataLst>
                <p:tags r:id="rId21"/>
              </p:custDataLst>
            </p:nvPr>
          </p:nvSpPr>
          <p:spPr>
            <a:xfrm rot="16200000" flipH="1">
              <a:off x="6503237" y="4375955"/>
              <a:ext cx="178868" cy="17886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7" name="矩形 166"/>
            <p:cNvSpPr/>
            <p:nvPr>
              <p:custDataLst>
                <p:tags r:id="rId22"/>
              </p:custDataLst>
            </p:nvPr>
          </p:nvSpPr>
          <p:spPr>
            <a:xfrm rot="16200000" flipH="1">
              <a:off x="7449158" y="4375955"/>
              <a:ext cx="178868" cy="17886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6" name="组合 145"/>
            <p:cNvGrpSpPr/>
            <p:nvPr>
              <p:custDataLst>
                <p:tags r:id="rId23"/>
              </p:custDataLst>
            </p:nvPr>
          </p:nvGrpSpPr>
          <p:grpSpPr>
            <a:xfrm rot="16200000" flipH="1">
              <a:off x="6982830" y="3896362"/>
              <a:ext cx="178868" cy="1442854"/>
              <a:chOff x="3527101" y="3650859"/>
              <a:chExt cx="108391" cy="874346"/>
            </a:xfrm>
            <a:grpFill/>
          </p:grpSpPr>
          <p:sp>
            <p:nvSpPr>
              <p:cNvPr id="159" name="矩形 158"/>
              <p:cNvSpPr/>
              <p:nvPr>
                <p:custDataLst>
                  <p:tags r:id="rId24"/>
                </p:custDataLst>
              </p:nvPr>
            </p:nvSpPr>
            <p:spPr>
              <a:xfrm>
                <a:off x="3527101" y="4033001"/>
                <a:ext cx="108391" cy="10839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矩形 159"/>
              <p:cNvSpPr/>
              <p:nvPr>
                <p:custDataLst>
                  <p:tags r:id="rId25"/>
                </p:custDataLst>
              </p:nvPr>
            </p:nvSpPr>
            <p:spPr>
              <a:xfrm>
                <a:off x="3527101" y="3841930"/>
                <a:ext cx="108391" cy="10839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矩形 160"/>
              <p:cNvSpPr/>
              <p:nvPr>
                <p:custDataLst>
                  <p:tags r:id="rId26"/>
                </p:custDataLst>
              </p:nvPr>
            </p:nvSpPr>
            <p:spPr>
              <a:xfrm>
                <a:off x="3527101" y="3650859"/>
                <a:ext cx="108391" cy="10839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2" name="矩形 161"/>
              <p:cNvSpPr/>
              <p:nvPr>
                <p:custDataLst>
                  <p:tags r:id="rId27"/>
                </p:custDataLst>
              </p:nvPr>
            </p:nvSpPr>
            <p:spPr>
              <a:xfrm>
                <a:off x="3527101" y="4224072"/>
                <a:ext cx="108391" cy="10839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3" name="矩形 162"/>
              <p:cNvSpPr/>
              <p:nvPr>
                <p:custDataLst>
                  <p:tags r:id="rId28"/>
                </p:custDataLst>
              </p:nvPr>
            </p:nvSpPr>
            <p:spPr>
              <a:xfrm>
                <a:off x="3527101" y="4416814"/>
                <a:ext cx="108391" cy="10839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7" name="组合 146"/>
            <p:cNvGrpSpPr/>
            <p:nvPr>
              <p:custDataLst>
                <p:tags r:id="rId29"/>
              </p:custDataLst>
            </p:nvPr>
          </p:nvGrpSpPr>
          <p:grpSpPr>
            <a:xfrm rot="16200000" flipH="1">
              <a:off x="6830430" y="4048762"/>
              <a:ext cx="178868" cy="1442854"/>
              <a:chOff x="3527101" y="3650859"/>
              <a:chExt cx="108391" cy="874346"/>
            </a:xfrm>
            <a:grpFill/>
          </p:grpSpPr>
          <p:sp>
            <p:nvSpPr>
              <p:cNvPr id="154" name="矩形 153"/>
              <p:cNvSpPr/>
              <p:nvPr>
                <p:custDataLst>
                  <p:tags r:id="rId30"/>
                </p:custDataLst>
              </p:nvPr>
            </p:nvSpPr>
            <p:spPr>
              <a:xfrm>
                <a:off x="3527101" y="4033001"/>
                <a:ext cx="108391" cy="10839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5" name="矩形 154"/>
              <p:cNvSpPr/>
              <p:nvPr>
                <p:custDataLst>
                  <p:tags r:id="rId31"/>
                </p:custDataLst>
              </p:nvPr>
            </p:nvSpPr>
            <p:spPr>
              <a:xfrm>
                <a:off x="3527101" y="3841930"/>
                <a:ext cx="108391" cy="10839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矩形 155"/>
              <p:cNvSpPr/>
              <p:nvPr>
                <p:custDataLst>
                  <p:tags r:id="rId32"/>
                </p:custDataLst>
              </p:nvPr>
            </p:nvSpPr>
            <p:spPr>
              <a:xfrm>
                <a:off x="3527101" y="3650859"/>
                <a:ext cx="108391" cy="10839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矩形 156"/>
              <p:cNvSpPr/>
              <p:nvPr>
                <p:custDataLst>
                  <p:tags r:id="rId33"/>
                </p:custDataLst>
              </p:nvPr>
            </p:nvSpPr>
            <p:spPr>
              <a:xfrm>
                <a:off x="3527101" y="4224072"/>
                <a:ext cx="108391" cy="10839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8" name="矩形 157"/>
              <p:cNvSpPr/>
              <p:nvPr>
                <p:custDataLst>
                  <p:tags r:id="rId34"/>
                </p:custDataLst>
              </p:nvPr>
            </p:nvSpPr>
            <p:spPr>
              <a:xfrm>
                <a:off x="3527101" y="4416814"/>
                <a:ext cx="108391" cy="10839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07" name="矩形 206"/>
            <p:cNvSpPr/>
            <p:nvPr>
              <p:custDataLst>
                <p:tags r:id="rId35"/>
              </p:custDataLst>
            </p:nvPr>
          </p:nvSpPr>
          <p:spPr>
            <a:xfrm flipH="1">
              <a:off x="6045601" y="4528353"/>
              <a:ext cx="178868" cy="17886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8" name="矩形 207"/>
            <p:cNvSpPr/>
            <p:nvPr>
              <p:custDataLst>
                <p:tags r:id="rId36"/>
              </p:custDataLst>
            </p:nvPr>
          </p:nvSpPr>
          <p:spPr>
            <a:xfrm flipH="1">
              <a:off x="5893201" y="4375953"/>
              <a:ext cx="178868" cy="17886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0" name="矩形 209"/>
            <p:cNvSpPr/>
            <p:nvPr>
              <p:custDataLst>
                <p:tags r:id="rId37"/>
              </p:custDataLst>
            </p:nvPr>
          </p:nvSpPr>
          <p:spPr>
            <a:xfrm flipH="1">
              <a:off x="6204324" y="4375953"/>
              <a:ext cx="178868" cy="17886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2" name="文本框 51"/>
          <p:cNvSpPr txBox="1"/>
          <p:nvPr>
            <p:custDataLst>
              <p:tags r:id="rId38"/>
            </p:custDataLst>
          </p:nvPr>
        </p:nvSpPr>
        <p:spPr>
          <a:xfrm>
            <a:off x="2425065" y="5005705"/>
            <a:ext cx="6946265" cy="376555"/>
          </a:xfrm>
          <a:prstGeom prst="rect">
            <a:avLst/>
          </a:prstGeom>
          <a:solidFill>
            <a:schemeClr val="bg1">
              <a:alpha val="58000"/>
            </a:schemeClr>
          </a:solidFill>
          <a:effectLst>
            <a:softEdge rad="127000"/>
          </a:effectLst>
        </p:spPr>
        <p:txBody>
          <a:bodyPr wrap="square">
            <a:noAutofit/>
          </a:bodyPr>
          <a:lstStyle/>
          <a:p>
            <a:pPr algn="ctr"/>
            <a:r>
              <a:rPr lang="zh-CN" altLang="en-US" sz="3200" spc="300">
                <a:latin typeface="思源黑体 CN Bold" panose="020B0800000000000000" pitchFamily="34" charset="-122"/>
                <a:ea typeface="思源黑体 CN Bold" panose="020B0800000000000000" pitchFamily="34" charset="-122"/>
                <a:cs typeface="阿里巴巴普惠体 M" panose="00020600040101010101" pitchFamily="18" charset="-122"/>
              </a:rPr>
              <a:t>第二部分</a:t>
            </a:r>
            <a:r>
              <a:rPr lang="en-US" altLang="zh-CN" sz="3200" spc="300">
                <a:latin typeface="思源黑体 CN Bold" panose="020B0800000000000000" pitchFamily="34" charset="-122"/>
                <a:ea typeface="思源黑体 CN Bold" panose="020B0800000000000000" pitchFamily="34" charset="-122"/>
                <a:cs typeface="阿里巴巴普惠体 M" panose="00020600040101010101" pitchFamily="18" charset="-122"/>
              </a:rPr>
              <a:t> </a:t>
            </a:r>
            <a:r>
              <a:rPr lang="zh-CN" altLang="en-US" sz="3200" spc="300">
                <a:latin typeface="思源黑体 CN Bold" panose="020B0800000000000000" pitchFamily="34" charset="-122"/>
                <a:ea typeface="思源黑体 CN Bold" panose="020B0800000000000000" pitchFamily="34" charset="-122"/>
                <a:cs typeface="阿里巴巴普惠体 M" panose="00020600040101010101" pitchFamily="18" charset="-122"/>
              </a:rPr>
              <a:t>动能和势能的相互转化</a:t>
            </a:r>
            <a:endParaRPr lang="zh-CN" altLang="en-US" sz="3200" spc="300">
              <a:latin typeface="思源黑体 CN Bold" panose="020B0800000000000000" pitchFamily="34" charset="-122"/>
              <a:ea typeface="思源黑体 CN Bold" panose="020B0800000000000000" pitchFamily="34" charset="-122"/>
              <a:cs typeface="阿里巴巴普惠体 M" panose="00020600040101010101" pitchFamily="18" charset="-122"/>
            </a:endParaRPr>
          </a:p>
        </p:txBody>
      </p:sp>
      <p:pic>
        <p:nvPicPr>
          <p:cNvPr id="2" name="图片 1"/>
          <p:cNvPicPr>
            <a:picLocks noChangeAspect="1"/>
          </p:cNvPicPr>
          <p:nvPr>
            <p:custDataLst>
              <p:tags r:id="rId39"/>
            </p:custDataLst>
          </p:nvPr>
        </p:nvPicPr>
        <p:blipFill>
          <a:blip r:embed="rId40"/>
          <a:stretch>
            <a:fillRect/>
          </a:stretch>
        </p:blipFill>
        <p:spPr>
          <a:xfrm>
            <a:off x="-635" y="-116840"/>
            <a:ext cx="12284075" cy="411734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nodeType="clickEffect">
                                  <p:stCondLst>
                                    <p:cond delay="0"/>
                                  </p:stCondLst>
                                  <p:childTnLst>
                                    <p:set>
                                      <p:cBhvr>
                                        <p:cTn id="6" dur="500"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7" presetClass="entr" presetSubtype="4" fill="hold" grpId="0" nodeType="withEffect">
                                  <p:stCondLst>
                                    <p:cond delay="0"/>
                                  </p:stCondLst>
                                  <p:childTnLst>
                                    <p:set>
                                      <p:cBhvr>
                                        <p:cTn id="10" dur="500" fill="hold">
                                          <p:stCondLst>
                                            <p:cond delay="0"/>
                                          </p:stCondLst>
                                        </p:cTn>
                                        <p:tgtEl>
                                          <p:spTgt spid="52"/>
                                        </p:tgtEl>
                                        <p:attrNameLst>
                                          <p:attrName>style.visibility</p:attrName>
                                        </p:attrNameLst>
                                      </p:cBhvr>
                                      <p:to>
                                        <p:strVal val="visible"/>
                                      </p:to>
                                    </p:set>
                                    <p:anim calcmode="lin" valueType="num">
                                      <p:cBhvr additive="base">
                                        <p:cTn id="11" dur="500" fill="hold"/>
                                        <p:tgtEl>
                                          <p:spTgt spid="52"/>
                                        </p:tgtEl>
                                        <p:attrNameLst>
                                          <p:attrName>ppt_x</p:attrName>
                                        </p:attrNameLst>
                                      </p:cBhvr>
                                      <p:tavLst>
                                        <p:tav tm="0">
                                          <p:val>
                                            <p:strVal val="#ppt_x"/>
                                          </p:val>
                                        </p:tav>
                                        <p:tav tm="100000">
                                          <p:val>
                                            <p:strVal val="#ppt_x"/>
                                          </p:val>
                                        </p:tav>
                                      </p:tavLst>
                                    </p:anim>
                                    <p:anim calcmode="lin" valueType="num">
                                      <p:cBhvr additive="base">
                                        <p:cTn id="12" dur="500" fill="hold"/>
                                        <p:tgtEl>
                                          <p:spTgt spid="5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custDataLst>
              <p:tags r:id="rId1"/>
            </p:custDataLst>
          </p:nvPr>
        </p:nvPicPr>
        <p:blipFill>
          <a:blip r:embed="rId2"/>
          <a:stretch>
            <a:fillRect/>
          </a:stretch>
        </p:blipFill>
        <p:spPr>
          <a:xfrm>
            <a:off x="662940" y="2232025"/>
            <a:ext cx="5318760" cy="2393315"/>
          </a:xfrm>
          <a:prstGeom prst="rect">
            <a:avLst/>
          </a:prstGeom>
        </p:spPr>
      </p:pic>
      <p:pic>
        <p:nvPicPr>
          <p:cNvPr id="3" name="图片 2"/>
          <p:cNvPicPr>
            <a:picLocks noChangeAspect="1"/>
          </p:cNvPicPr>
          <p:nvPr>
            <p:custDataLst>
              <p:tags r:id="rId3"/>
            </p:custDataLst>
          </p:nvPr>
        </p:nvPicPr>
        <p:blipFill>
          <a:blip r:embed="rId4"/>
          <a:stretch>
            <a:fillRect/>
          </a:stretch>
        </p:blipFill>
        <p:spPr>
          <a:xfrm>
            <a:off x="6989445" y="2232025"/>
            <a:ext cx="4391025" cy="2416810"/>
          </a:xfrm>
          <a:prstGeom prst="rect">
            <a:avLst/>
          </a:prstGeom>
        </p:spPr>
      </p:pic>
      <p:sp>
        <p:nvSpPr>
          <p:cNvPr id="5" name="文本框 4"/>
          <p:cNvSpPr txBox="1"/>
          <p:nvPr>
            <p:custDataLst>
              <p:tags r:id="rId5"/>
            </p:custDataLst>
          </p:nvPr>
        </p:nvSpPr>
        <p:spPr>
          <a:xfrm>
            <a:off x="1991995" y="4909185"/>
            <a:ext cx="1974215" cy="737235"/>
          </a:xfrm>
          <a:prstGeom prst="rect">
            <a:avLst/>
          </a:prstGeom>
          <a:noFill/>
        </p:spPr>
        <p:txBody>
          <a:bodyPr wrap="square" rtlCol="0">
            <a:spAutoFit/>
          </a:bodyPr>
          <a:lstStyle/>
          <a:p>
            <a:pPr marL="288290" marR="0" lvl="0" indent="-457200" algn="ctr" defTabSz="914400" rtl="0" eaLnBrk="1" fontAlgn="base" latinLnBrk="0" hangingPunct="1">
              <a:lnSpc>
                <a:spcPct val="150000"/>
              </a:lnSpc>
              <a:spcBef>
                <a:spcPct val="0"/>
              </a:spcBef>
              <a:spcAft>
                <a:spcPct val="0"/>
              </a:spcAft>
              <a:buClrTx/>
              <a:buSzTx/>
              <a:buFontTx/>
              <a:buNone/>
              <a:tabLst>
                <a:tab pos="1620520" algn=""/>
                <a:tab pos="2070735" algn=""/>
              </a:tabLst>
              <a:defRPr/>
            </a:pPr>
            <a:r>
              <a:rPr lang="zh-CN" altLang="zh-CN" sz="2800" b="1" kern="100" noProof="0" smtClean="0">
                <a:ln>
                  <a:noFill/>
                </a:ln>
                <a:effectLst/>
                <a:uLnTx/>
                <a:uFillTx/>
                <a:latin typeface="黑体" panose="02010609060101010101" charset="-122"/>
                <a:ea typeface="黑体" panose="02010609060101010101" charset="-122"/>
                <a:cs typeface="Times New Roman" panose="02020603050405020304" charset="0"/>
                <a:sym typeface="+mn-ea"/>
              </a:rPr>
              <a:t>射箭运动</a:t>
            </a:r>
            <a:endParaRPr lang="zh-CN" altLang="zh-CN" sz="2800" b="1" kern="100" noProof="0" smtClean="0">
              <a:ln>
                <a:noFill/>
              </a:ln>
              <a:effectLst/>
              <a:uLnTx/>
              <a:uFillTx/>
              <a:latin typeface="黑体" panose="02010609060101010101" charset="-122"/>
              <a:ea typeface="黑体" panose="02010609060101010101" charset="-122"/>
              <a:cs typeface="Times New Roman" panose="02020603050405020304" charset="0"/>
              <a:sym typeface="+mn-ea"/>
            </a:endParaRPr>
          </a:p>
        </p:txBody>
      </p:sp>
      <p:sp>
        <p:nvSpPr>
          <p:cNvPr id="6" name="文本框 5"/>
          <p:cNvSpPr txBox="1"/>
          <p:nvPr>
            <p:custDataLst>
              <p:tags r:id="rId6"/>
            </p:custDataLst>
          </p:nvPr>
        </p:nvSpPr>
        <p:spPr>
          <a:xfrm>
            <a:off x="8303895" y="4909185"/>
            <a:ext cx="1974215" cy="737235"/>
          </a:xfrm>
          <a:prstGeom prst="rect">
            <a:avLst/>
          </a:prstGeom>
          <a:noFill/>
        </p:spPr>
        <p:txBody>
          <a:bodyPr wrap="square" rtlCol="0">
            <a:spAutoFit/>
          </a:bodyPr>
          <a:lstStyle/>
          <a:p>
            <a:pPr marL="288290" marR="0" lvl="0" indent="-457200" algn="ctr" defTabSz="914400" rtl="0" eaLnBrk="1" fontAlgn="base" latinLnBrk="0" hangingPunct="1">
              <a:lnSpc>
                <a:spcPct val="150000"/>
              </a:lnSpc>
              <a:spcBef>
                <a:spcPct val="0"/>
              </a:spcBef>
              <a:spcAft>
                <a:spcPct val="0"/>
              </a:spcAft>
              <a:buClrTx/>
              <a:buSzTx/>
              <a:buFontTx/>
              <a:buNone/>
              <a:tabLst>
                <a:tab pos="1620520" algn=""/>
                <a:tab pos="2070735" algn=""/>
              </a:tabLst>
              <a:defRPr/>
            </a:pPr>
            <a:r>
              <a:rPr lang="zh-CN" altLang="zh-CN" sz="2800" b="1" kern="100" noProof="0" smtClean="0">
                <a:ln>
                  <a:noFill/>
                </a:ln>
                <a:effectLst/>
                <a:uLnTx/>
                <a:uFillTx/>
                <a:latin typeface="黑体" panose="02010609060101010101" charset="-122"/>
                <a:ea typeface="黑体" panose="02010609060101010101" charset="-122"/>
                <a:cs typeface="Times New Roman" panose="02020603050405020304" charset="0"/>
                <a:sym typeface="+mn-ea"/>
              </a:rPr>
              <a:t>跳水运动</a:t>
            </a:r>
            <a:endParaRPr lang="zh-CN" altLang="zh-CN" sz="2800" b="1" kern="100" noProof="0" smtClean="0">
              <a:ln>
                <a:noFill/>
              </a:ln>
              <a:effectLst/>
              <a:uLnTx/>
              <a:uFillTx/>
              <a:latin typeface="黑体" panose="02010609060101010101" charset="-122"/>
              <a:ea typeface="黑体" panose="02010609060101010101" charset="-122"/>
              <a:cs typeface="Times New Roman" panose="02020603050405020304" charset="0"/>
              <a:sym typeface="+mn-ea"/>
            </a:endParaRPr>
          </a:p>
        </p:txBody>
      </p:sp>
      <p:sp>
        <p:nvSpPr>
          <p:cNvPr id="5127" name="Text Box 61"/>
          <p:cNvSpPr txBox="1"/>
          <p:nvPr>
            <p:custDataLst>
              <p:tags r:id="rId7"/>
            </p:custDataLst>
          </p:nvPr>
        </p:nvSpPr>
        <p:spPr>
          <a:xfrm>
            <a:off x="323215" y="1148715"/>
            <a:ext cx="8730615" cy="576580"/>
          </a:xfrm>
          <a:prstGeom prst="rect">
            <a:avLst/>
          </a:prstGeom>
          <a:noFill/>
          <a:ln w="9525">
            <a:noFill/>
          </a:ln>
        </p:spPr>
        <p:txBody>
          <a:bodyPr wrap="square" anchor="t">
            <a:noAutofit/>
          </a:bodyPr>
          <a:lstStyle/>
          <a:p>
            <a:pPr>
              <a:spcBef>
                <a:spcPct val="50000"/>
              </a:spcBef>
            </a:pPr>
            <a:r>
              <a:rPr lang="en-US" altLang="zh-CN" sz="2800" b="1">
                <a:solidFill>
                  <a:schemeClr val="tx1"/>
                </a:solidFill>
                <a:latin typeface="黑体" panose="02010609060101010101" charset="-122"/>
                <a:ea typeface="黑体" panose="02010609060101010101" charset="-122"/>
                <a:cs typeface="黑体" panose="02010609060101010101" charset="-122"/>
              </a:rPr>
              <a:t>(1)</a:t>
            </a:r>
            <a:r>
              <a:rPr lang="zh-CN" altLang="en-US" sz="2800" b="1">
                <a:solidFill>
                  <a:schemeClr val="tx1"/>
                </a:solidFill>
                <a:latin typeface="黑体" panose="02010609060101010101" charset="-122"/>
                <a:ea typeface="黑体" panose="02010609060101010101" charset="-122"/>
                <a:cs typeface="黑体" panose="02010609060101010101" charset="-122"/>
              </a:rPr>
              <a:t>在以下体育比赛中，哪些能量之间发生了转化</a:t>
            </a:r>
            <a:r>
              <a:rPr lang="en-US" altLang="zh-CN" sz="2800" b="1">
                <a:solidFill>
                  <a:schemeClr val="tx1"/>
                </a:solidFill>
                <a:latin typeface="黑体" panose="02010609060101010101" charset="-122"/>
                <a:ea typeface="黑体" panose="02010609060101010101" charset="-122"/>
                <a:cs typeface="黑体" panose="02010609060101010101" charset="-122"/>
              </a:rPr>
              <a:t>?</a:t>
            </a:r>
            <a:endParaRPr lang="en-US" altLang="zh-CN" sz="2800" b="1">
              <a:solidFill>
                <a:schemeClr val="tx1"/>
              </a:solidFill>
              <a:latin typeface="黑体" panose="02010609060101010101" charset="-122"/>
              <a:ea typeface="黑体" panose="02010609060101010101" charset="-122"/>
              <a:cs typeface="黑体" panose="02010609060101010101" charset="-122"/>
            </a:endParaRPr>
          </a:p>
        </p:txBody>
      </p:sp>
      <p:sp>
        <p:nvSpPr>
          <p:cNvPr id="27" name="文本框 26"/>
          <p:cNvSpPr txBox="1"/>
          <p:nvPr>
            <p:custDataLst>
              <p:tags r:id="rId8"/>
            </p:custDataLst>
          </p:nvPr>
        </p:nvSpPr>
        <p:spPr>
          <a:xfrm>
            <a:off x="230667" y="200115"/>
            <a:ext cx="3990667" cy="583565"/>
          </a:xfrm>
          <a:prstGeom prst="rect">
            <a:avLst/>
          </a:prstGeom>
          <a:noFill/>
        </p:spPr>
        <p:txBody>
          <a:bodyPr wrap="square" rtlCol="0">
            <a:spAutoFit/>
          </a:bodyPr>
          <a:lstStyle/>
          <a:p>
            <a:r>
              <a:rPr lang="zh-CN" altLang="en-US" sz="3200" spc="600">
                <a:solidFill>
                  <a:srgbClr val="4274FF"/>
                </a:solidFill>
                <a:latin typeface="思源黑体 CN Bold" panose="020B0800000000000000" pitchFamily="34" charset="-122"/>
                <a:ea typeface="思源黑体 CN Bold" panose="020B0800000000000000" pitchFamily="34" charset="-122"/>
                <a:cs typeface="阿里巴巴普惠体 B" panose="00020600040101010101" pitchFamily="18" charset="-122"/>
                <a:sym typeface="+mn-ea"/>
              </a:rPr>
              <a:t>思考与讨论</a:t>
            </a:r>
            <a:endParaRPr lang="zh-CN" altLang="en-US" sz="3200" spc="600">
              <a:solidFill>
                <a:srgbClr val="4274FF"/>
              </a:solidFill>
              <a:latin typeface="思源黑体 CN Bold" panose="020B0800000000000000" pitchFamily="34" charset="-122"/>
              <a:ea typeface="思源黑体 CN Bold" panose="020B0800000000000000" pitchFamily="34" charset="-122"/>
              <a:cs typeface="阿里巴巴普惠体 B" panose="00020600040101010101" pitchFamily="18" charset="-122"/>
              <a:sym typeface="+mn-ea"/>
            </a:endParaRP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23" name="组合 62"/>
          <p:cNvGrpSpPr/>
          <p:nvPr>
            <p:custDataLst>
              <p:tags r:id="rId1"/>
            </p:custDataLst>
          </p:nvPr>
        </p:nvGrpSpPr>
        <p:grpSpPr>
          <a:xfrm>
            <a:off x="1541780" y="2143760"/>
            <a:ext cx="3801745" cy="3041015"/>
            <a:chOff x="0" y="928670"/>
            <a:chExt cx="2825832" cy="1988514"/>
          </a:xfrm>
        </p:grpSpPr>
        <p:pic>
          <p:nvPicPr>
            <p:cNvPr id="5124" name="Picture 2"/>
            <p:cNvPicPr>
              <a:picLocks noChangeAspect="1"/>
            </p:cNvPicPr>
            <p:nvPr>
              <p:custDataLst>
                <p:tags r:id="rId2"/>
              </p:custDataLst>
            </p:nvPr>
          </p:nvPicPr>
          <p:blipFill>
            <a:blip r:embed="rId3"/>
            <a:stretch>
              <a:fillRect/>
            </a:stretch>
          </p:blipFill>
          <p:spPr>
            <a:xfrm>
              <a:off x="0" y="928670"/>
              <a:ext cx="2714611" cy="1988514"/>
            </a:xfrm>
            <a:prstGeom prst="rect">
              <a:avLst/>
            </a:prstGeom>
            <a:noFill/>
            <a:ln w="9525">
              <a:noFill/>
            </a:ln>
          </p:spPr>
        </p:pic>
        <p:sp>
          <p:nvSpPr>
            <p:cNvPr id="5125" name="TextBox 59"/>
            <p:cNvSpPr txBox="1"/>
            <p:nvPr>
              <p:custDataLst>
                <p:tags r:id="rId4"/>
              </p:custDataLst>
            </p:nvPr>
          </p:nvSpPr>
          <p:spPr>
            <a:xfrm>
              <a:off x="0" y="2165500"/>
              <a:ext cx="428596" cy="301038"/>
            </a:xfrm>
            <a:prstGeom prst="rect">
              <a:avLst/>
            </a:prstGeom>
            <a:noFill/>
            <a:ln w="9525">
              <a:noFill/>
            </a:ln>
          </p:spPr>
          <p:txBody>
            <a:bodyPr anchor="t">
              <a:spAutoFit/>
            </a:bodyPr>
            <a:lstStyle/>
            <a:p>
              <a:r>
                <a:rPr lang="en-US" altLang="zh-CN" sz="2400">
                  <a:solidFill>
                    <a:schemeClr val="bg1"/>
                  </a:solidFill>
                  <a:latin typeface="Times New Roman" panose="02020603050405020304" charset="0"/>
                  <a:ea typeface="黑体" panose="02010609060101010101" charset="-122"/>
                  <a:cs typeface="Times New Roman" panose="02020603050405020304" charset="0"/>
                </a:rPr>
                <a:t>A</a:t>
              </a:r>
              <a:endParaRPr lang="en-US" altLang="zh-CN" sz="2400">
                <a:solidFill>
                  <a:schemeClr val="bg1"/>
                </a:solidFill>
                <a:latin typeface="Times New Roman" panose="02020603050405020304" charset="0"/>
                <a:ea typeface="黑体" panose="02010609060101010101" charset="-122"/>
                <a:cs typeface="Times New Roman" panose="02020603050405020304" charset="0"/>
              </a:endParaRPr>
            </a:p>
          </p:txBody>
        </p:sp>
        <p:sp>
          <p:nvSpPr>
            <p:cNvPr id="5126" name="TextBox 61"/>
            <p:cNvSpPr txBox="1"/>
            <p:nvPr>
              <p:custDataLst>
                <p:tags r:id="rId5"/>
              </p:custDataLst>
            </p:nvPr>
          </p:nvSpPr>
          <p:spPr>
            <a:xfrm>
              <a:off x="2397236" y="2165700"/>
              <a:ext cx="428596" cy="301038"/>
            </a:xfrm>
            <a:prstGeom prst="rect">
              <a:avLst/>
            </a:prstGeom>
            <a:noFill/>
            <a:ln w="9525">
              <a:noFill/>
            </a:ln>
          </p:spPr>
          <p:txBody>
            <a:bodyPr anchor="t">
              <a:spAutoFit/>
            </a:bodyPr>
            <a:lstStyle/>
            <a:p>
              <a:r>
                <a:rPr lang="en-US" altLang="zh-CN" sz="2400">
                  <a:solidFill>
                    <a:schemeClr val="bg1"/>
                  </a:solidFill>
                  <a:latin typeface="Times New Roman" panose="02020603050405020304" charset="0"/>
                  <a:ea typeface="黑体" panose="02010609060101010101" charset="-122"/>
                  <a:cs typeface="Times New Roman" panose="02020603050405020304" charset="0"/>
                </a:rPr>
                <a:t>B</a:t>
              </a:r>
              <a:endParaRPr lang="en-US" altLang="zh-CN" sz="2400">
                <a:solidFill>
                  <a:schemeClr val="bg1"/>
                </a:solidFill>
                <a:latin typeface="Times New Roman" panose="02020603050405020304" charset="0"/>
                <a:ea typeface="黑体" panose="02010609060101010101" charset="-122"/>
                <a:cs typeface="Times New Roman" panose="02020603050405020304" charset="0"/>
              </a:endParaRPr>
            </a:p>
          </p:txBody>
        </p:sp>
      </p:grpSp>
      <p:grpSp>
        <p:nvGrpSpPr>
          <p:cNvPr id="6150" name="组合 81"/>
          <p:cNvGrpSpPr/>
          <p:nvPr>
            <p:custDataLst>
              <p:tags r:id="rId6"/>
            </p:custDataLst>
          </p:nvPr>
        </p:nvGrpSpPr>
        <p:grpSpPr>
          <a:xfrm>
            <a:off x="7043419" y="1738630"/>
            <a:ext cx="3344545" cy="3446145"/>
            <a:chOff x="6500824" y="857232"/>
            <a:chExt cx="2376489" cy="2447925"/>
          </a:xfrm>
        </p:grpSpPr>
        <p:sp>
          <p:nvSpPr>
            <p:cNvPr id="6153" name="Line 33"/>
            <p:cNvSpPr/>
            <p:nvPr>
              <p:custDataLst>
                <p:tags r:id="rId7"/>
              </p:custDataLst>
            </p:nvPr>
          </p:nvSpPr>
          <p:spPr>
            <a:xfrm rot="-5400000" flipH="1">
              <a:off x="7840040" y="480608"/>
              <a:ext cx="0" cy="2074545"/>
            </a:xfrm>
            <a:prstGeom prst="line">
              <a:avLst/>
            </a:prstGeom>
            <a:ln w="28575" cap="flat" cmpd="sng">
              <a:solidFill>
                <a:srgbClr val="808080"/>
              </a:solidFill>
              <a:prstDash val="solid"/>
              <a:round/>
              <a:headEnd type="none" w="med" len="med"/>
              <a:tailEnd type="none" w="med" len="med"/>
            </a:ln>
          </p:spPr>
          <p:txBody>
            <a:bodyPr anchor="t"/>
            <a:lstStyle/>
            <a:p>
              <a:endParaRPr lang="zh-CN" altLang="en-US">
                <a:latin typeface="Calibri"/>
                <a:ea typeface="宋体" pitchFamily="2" charset="-122"/>
              </a:endParaRPr>
            </a:p>
          </p:txBody>
        </p:sp>
        <p:sp>
          <p:nvSpPr>
            <p:cNvPr id="6159" name="Line 39"/>
            <p:cNvSpPr/>
            <p:nvPr>
              <p:custDataLst>
                <p:tags r:id="rId8"/>
              </p:custDataLst>
            </p:nvPr>
          </p:nvSpPr>
          <p:spPr>
            <a:xfrm rot="-5400000" flipH="1">
              <a:off x="8103840" y="1107344"/>
              <a:ext cx="0" cy="796523"/>
            </a:xfrm>
            <a:prstGeom prst="line">
              <a:avLst/>
            </a:prstGeom>
            <a:ln w="25400" cap="flat" cmpd="sng">
              <a:solidFill>
                <a:schemeClr val="tx1"/>
              </a:solidFill>
              <a:prstDash val="solid"/>
              <a:round/>
              <a:headEnd type="none" w="med" len="med"/>
              <a:tailEnd type="triangle" w="med" len="med"/>
            </a:ln>
          </p:spPr>
          <p:txBody>
            <a:bodyPr anchor="t"/>
            <a:lstStyle/>
            <a:p>
              <a:endParaRPr lang="zh-CN" altLang="en-US">
                <a:latin typeface="Calibri"/>
                <a:ea typeface="宋体" pitchFamily="2" charset="-122"/>
              </a:endParaRPr>
            </a:p>
          </p:txBody>
        </p:sp>
        <p:sp>
          <p:nvSpPr>
            <p:cNvPr id="6151" name="Line 31"/>
            <p:cNvSpPr/>
            <p:nvPr>
              <p:custDataLst>
                <p:tags r:id="rId9"/>
              </p:custDataLst>
            </p:nvPr>
          </p:nvSpPr>
          <p:spPr>
            <a:xfrm rot="-5400000" flipH="1">
              <a:off x="7840040" y="1118921"/>
              <a:ext cx="0" cy="2074545"/>
            </a:xfrm>
            <a:prstGeom prst="line">
              <a:avLst/>
            </a:prstGeom>
            <a:ln w="28575" cap="flat" cmpd="sng">
              <a:solidFill>
                <a:srgbClr val="808080"/>
              </a:solidFill>
              <a:prstDash val="solid"/>
              <a:round/>
              <a:headEnd type="none" w="med" len="med"/>
              <a:tailEnd type="none" w="med" len="med"/>
            </a:ln>
          </p:spPr>
          <p:txBody>
            <a:bodyPr anchor="t"/>
            <a:lstStyle/>
            <a:p>
              <a:endParaRPr lang="zh-CN" altLang="en-US">
                <a:latin typeface="Calibri"/>
                <a:ea typeface="宋体" pitchFamily="2" charset="-122"/>
              </a:endParaRPr>
            </a:p>
          </p:txBody>
        </p:sp>
        <p:sp>
          <p:nvSpPr>
            <p:cNvPr id="6152" name="Line 32"/>
            <p:cNvSpPr/>
            <p:nvPr>
              <p:custDataLst>
                <p:tags r:id="rId10"/>
              </p:custDataLst>
            </p:nvPr>
          </p:nvSpPr>
          <p:spPr>
            <a:xfrm rot="-5400000" flipH="1">
              <a:off x="7840040" y="1794059"/>
              <a:ext cx="0" cy="2074545"/>
            </a:xfrm>
            <a:prstGeom prst="line">
              <a:avLst/>
            </a:prstGeom>
            <a:ln w="28575" cap="flat" cmpd="sng">
              <a:solidFill>
                <a:srgbClr val="808080"/>
              </a:solidFill>
              <a:prstDash val="solid"/>
              <a:round/>
              <a:headEnd type="none" w="med" len="med"/>
              <a:tailEnd type="none" w="med" len="med"/>
            </a:ln>
          </p:spPr>
          <p:txBody>
            <a:bodyPr anchor="t"/>
            <a:lstStyle/>
            <a:p>
              <a:endParaRPr lang="zh-CN" altLang="en-US">
                <a:latin typeface="Calibri"/>
                <a:ea typeface="宋体" pitchFamily="2" charset="-122"/>
              </a:endParaRPr>
            </a:p>
          </p:txBody>
        </p:sp>
        <p:sp>
          <p:nvSpPr>
            <p:cNvPr id="6154" name="Line 34"/>
            <p:cNvSpPr/>
            <p:nvPr>
              <p:custDataLst>
                <p:tags r:id="rId11"/>
              </p:custDataLst>
            </p:nvPr>
          </p:nvSpPr>
          <p:spPr>
            <a:xfrm flipH="1">
              <a:off x="8073108" y="1262557"/>
              <a:ext cx="0" cy="1787275"/>
            </a:xfrm>
            <a:prstGeom prst="line">
              <a:avLst/>
            </a:prstGeom>
            <a:ln w="9525" cap="flat" cmpd="sng">
              <a:solidFill>
                <a:srgbClr val="000000"/>
              </a:solidFill>
              <a:prstDash val="dash"/>
              <a:round/>
              <a:headEnd type="none" w="med" len="med"/>
              <a:tailEnd type="none" w="med" len="med"/>
            </a:ln>
          </p:spPr>
          <p:txBody>
            <a:bodyPr anchor="t"/>
            <a:lstStyle/>
            <a:p>
              <a:endParaRPr lang="zh-CN" altLang="en-US">
                <a:latin typeface="Calibri"/>
                <a:ea typeface="宋体" pitchFamily="2" charset="-122"/>
              </a:endParaRPr>
            </a:p>
          </p:txBody>
        </p:sp>
        <p:sp>
          <p:nvSpPr>
            <p:cNvPr id="6155" name="Line 35"/>
            <p:cNvSpPr/>
            <p:nvPr>
              <p:custDataLst>
                <p:tags r:id="rId12"/>
              </p:custDataLst>
            </p:nvPr>
          </p:nvSpPr>
          <p:spPr>
            <a:xfrm flipH="1">
              <a:off x="8512348" y="1262557"/>
              <a:ext cx="0" cy="1787275"/>
            </a:xfrm>
            <a:prstGeom prst="line">
              <a:avLst/>
            </a:prstGeom>
            <a:ln w="9525" cap="flat" cmpd="sng">
              <a:solidFill>
                <a:srgbClr val="000000"/>
              </a:solidFill>
              <a:prstDash val="dash"/>
              <a:round/>
              <a:headEnd type="none" w="med" len="med"/>
              <a:tailEnd type="none" w="med" len="med"/>
            </a:ln>
          </p:spPr>
          <p:txBody>
            <a:bodyPr anchor="t"/>
            <a:lstStyle/>
            <a:p>
              <a:endParaRPr lang="zh-CN" altLang="en-US">
                <a:latin typeface="Calibri"/>
                <a:ea typeface="宋体" pitchFamily="2" charset="-122"/>
              </a:endParaRPr>
            </a:p>
          </p:txBody>
        </p:sp>
        <p:sp>
          <p:nvSpPr>
            <p:cNvPr id="6156" name="Line 36"/>
            <p:cNvSpPr/>
            <p:nvPr>
              <p:custDataLst>
                <p:tags r:id="rId13"/>
              </p:custDataLst>
            </p:nvPr>
          </p:nvSpPr>
          <p:spPr>
            <a:xfrm flipH="1">
              <a:off x="7628745" y="1262557"/>
              <a:ext cx="0" cy="1787275"/>
            </a:xfrm>
            <a:prstGeom prst="line">
              <a:avLst/>
            </a:prstGeom>
            <a:ln w="9525" cap="flat" cmpd="sng">
              <a:solidFill>
                <a:srgbClr val="000000"/>
              </a:solidFill>
              <a:prstDash val="dash"/>
              <a:round/>
              <a:headEnd type="none" w="med" len="med"/>
              <a:tailEnd type="none" w="med" len="med"/>
            </a:ln>
          </p:spPr>
          <p:txBody>
            <a:bodyPr anchor="t"/>
            <a:lstStyle/>
            <a:p>
              <a:endParaRPr lang="zh-CN" altLang="en-US">
                <a:latin typeface="Calibri"/>
                <a:ea typeface="宋体" pitchFamily="2" charset="-122"/>
              </a:endParaRPr>
            </a:p>
          </p:txBody>
        </p:sp>
        <p:sp>
          <p:nvSpPr>
            <p:cNvPr id="6157" name="Line 37"/>
            <p:cNvSpPr/>
            <p:nvPr>
              <p:custDataLst>
                <p:tags r:id="rId14"/>
              </p:custDataLst>
            </p:nvPr>
          </p:nvSpPr>
          <p:spPr>
            <a:xfrm flipH="1" flipV="1">
              <a:off x="7628745" y="1147169"/>
              <a:ext cx="0" cy="297061"/>
            </a:xfrm>
            <a:prstGeom prst="line">
              <a:avLst/>
            </a:prstGeom>
            <a:ln w="12700" cap="flat" cmpd="sng">
              <a:solidFill>
                <a:srgbClr val="000000"/>
              </a:solidFill>
              <a:prstDash val="solid"/>
              <a:round/>
              <a:headEnd type="none" w="med" len="med"/>
              <a:tailEnd type="triangle" w="med" len="med"/>
            </a:ln>
          </p:spPr>
          <p:txBody>
            <a:bodyPr anchor="t"/>
            <a:lstStyle/>
            <a:p>
              <a:endParaRPr lang="zh-CN" altLang="en-US">
                <a:latin typeface="Calibri"/>
                <a:ea typeface="宋体" pitchFamily="2" charset="-122"/>
              </a:endParaRPr>
            </a:p>
          </p:txBody>
        </p:sp>
        <p:sp>
          <p:nvSpPr>
            <p:cNvPr id="6158" name="Text Box 38"/>
            <p:cNvSpPr txBox="1"/>
            <p:nvPr>
              <p:custDataLst>
                <p:tags r:id="rId15"/>
              </p:custDataLst>
            </p:nvPr>
          </p:nvSpPr>
          <p:spPr>
            <a:xfrm>
              <a:off x="7579070" y="857232"/>
              <a:ext cx="230505" cy="255325"/>
            </a:xfrm>
            <a:prstGeom prst="rect">
              <a:avLst/>
            </a:prstGeom>
            <a:noFill/>
            <a:ln w="12700">
              <a:noFill/>
            </a:ln>
          </p:spPr>
          <p:txBody>
            <a:bodyPr lIns="0" tIns="0" rIns="0" bIns="0" anchor="t"/>
            <a:lstStyle/>
            <a:p>
              <a:pPr algn="just"/>
              <a:r>
                <a:rPr lang="en-US" altLang="zh-CN" sz="2000">
                  <a:latin typeface="Times New Roman" panose="02020603050405020304" charset="0"/>
                  <a:ea typeface="黑体" panose="02010609060101010101" charset="-122"/>
                  <a:cs typeface="Times New Roman" panose="02020603050405020304" charset="0"/>
                </a:rPr>
                <a:t>N</a:t>
              </a:r>
              <a:endParaRPr lang="en-US" altLang="zh-CN" sz="2000">
                <a:latin typeface="Times New Roman" panose="02020603050405020304" charset="0"/>
                <a:ea typeface="黑体" panose="02010609060101010101" charset="-122"/>
                <a:cs typeface="Times New Roman" panose="02020603050405020304" charset="0"/>
              </a:endParaRPr>
            </a:p>
          </p:txBody>
        </p:sp>
        <p:sp>
          <p:nvSpPr>
            <p:cNvPr id="6160" name="Line 40"/>
            <p:cNvSpPr/>
            <p:nvPr>
              <p:custDataLst>
                <p:tags r:id="rId16"/>
              </p:custDataLst>
            </p:nvPr>
          </p:nvSpPr>
          <p:spPr>
            <a:xfrm flipH="1">
              <a:off x="7628745" y="1517882"/>
              <a:ext cx="0" cy="297061"/>
            </a:xfrm>
            <a:prstGeom prst="line">
              <a:avLst/>
            </a:prstGeom>
            <a:ln w="12700" cap="flat" cmpd="sng">
              <a:solidFill>
                <a:srgbClr val="000000"/>
              </a:solidFill>
              <a:prstDash val="solid"/>
              <a:round/>
              <a:headEnd type="none" w="med" len="med"/>
              <a:tailEnd type="triangle" w="med" len="med"/>
            </a:ln>
          </p:spPr>
          <p:txBody>
            <a:bodyPr anchor="t"/>
            <a:lstStyle/>
            <a:p>
              <a:endParaRPr lang="zh-CN" altLang="en-US">
                <a:latin typeface="Calibri"/>
                <a:ea typeface="宋体" pitchFamily="2" charset="-122"/>
              </a:endParaRPr>
            </a:p>
          </p:txBody>
        </p:sp>
        <p:sp>
          <p:nvSpPr>
            <p:cNvPr id="6161" name="Freeform 41"/>
            <p:cNvSpPr/>
            <p:nvPr>
              <p:custDataLst>
                <p:tags r:id="rId17"/>
              </p:custDataLst>
            </p:nvPr>
          </p:nvSpPr>
          <p:spPr>
            <a:xfrm rot="-5400000">
              <a:off x="7263207" y="1559472"/>
              <a:ext cx="161215" cy="1152525"/>
            </a:xfrm>
            <a:custGeom>
              <a:avLst/>
              <a:gdLst/>
              <a:ahLst/>
              <a:cxnLst>
                <a:cxn ang="0">
                  <a:pos x="1000" y="10"/>
                </a:cxn>
                <a:cxn ang="0">
                  <a:pos x="1707" y="190"/>
                </a:cxn>
                <a:cxn ang="0">
                  <a:pos x="2000" y="510"/>
                </a:cxn>
                <a:cxn ang="0">
                  <a:pos x="1707" y="830"/>
                </a:cxn>
                <a:cxn ang="0">
                  <a:pos x="1000" y="1010"/>
                </a:cxn>
                <a:cxn ang="0">
                  <a:pos x="293" y="990"/>
                </a:cxn>
                <a:cxn ang="0">
                  <a:pos x="0" y="830"/>
                </a:cxn>
                <a:cxn ang="0">
                  <a:pos x="293" y="670"/>
                </a:cxn>
                <a:cxn ang="0">
                  <a:pos x="1000" y="650"/>
                </a:cxn>
                <a:cxn ang="0">
                  <a:pos x="1707" y="830"/>
                </a:cxn>
                <a:cxn ang="0">
                  <a:pos x="2000" y="1150"/>
                </a:cxn>
                <a:cxn ang="0">
                  <a:pos x="1707" y="1470"/>
                </a:cxn>
                <a:cxn ang="0">
                  <a:pos x="1000" y="1650"/>
                </a:cxn>
                <a:cxn ang="0">
                  <a:pos x="293" y="1630"/>
                </a:cxn>
                <a:cxn ang="0">
                  <a:pos x="0" y="1470"/>
                </a:cxn>
                <a:cxn ang="0">
                  <a:pos x="293" y="1310"/>
                </a:cxn>
                <a:cxn ang="0">
                  <a:pos x="1000" y="1290"/>
                </a:cxn>
                <a:cxn ang="0">
                  <a:pos x="1707" y="1470"/>
                </a:cxn>
                <a:cxn ang="0">
                  <a:pos x="2000" y="1790"/>
                </a:cxn>
                <a:cxn ang="0">
                  <a:pos x="1707" y="2110"/>
                </a:cxn>
                <a:cxn ang="0">
                  <a:pos x="1000" y="2290"/>
                </a:cxn>
                <a:cxn ang="0">
                  <a:pos x="293" y="2270"/>
                </a:cxn>
                <a:cxn ang="0">
                  <a:pos x="0" y="2110"/>
                </a:cxn>
                <a:cxn ang="0">
                  <a:pos x="293" y="1950"/>
                </a:cxn>
                <a:cxn ang="0">
                  <a:pos x="1000" y="1930"/>
                </a:cxn>
                <a:cxn ang="0">
                  <a:pos x="1707" y="2110"/>
                </a:cxn>
                <a:cxn ang="0">
                  <a:pos x="2000" y="2430"/>
                </a:cxn>
                <a:cxn ang="0">
                  <a:pos x="1707" y="2750"/>
                </a:cxn>
                <a:cxn ang="0">
                  <a:pos x="1000" y="2930"/>
                </a:cxn>
                <a:cxn ang="0">
                  <a:pos x="293" y="2910"/>
                </a:cxn>
                <a:cxn ang="0">
                  <a:pos x="0" y="2750"/>
                </a:cxn>
                <a:cxn ang="0">
                  <a:pos x="293" y="2590"/>
                </a:cxn>
                <a:cxn ang="0">
                  <a:pos x="1000" y="2570"/>
                </a:cxn>
                <a:cxn ang="0">
                  <a:pos x="1707" y="2750"/>
                </a:cxn>
                <a:cxn ang="0">
                  <a:pos x="2000" y="3070"/>
                </a:cxn>
                <a:cxn ang="0">
                  <a:pos x="1707" y="3390"/>
                </a:cxn>
                <a:cxn ang="0">
                  <a:pos x="1000" y="3570"/>
                </a:cxn>
                <a:cxn ang="0">
                  <a:pos x="293" y="3550"/>
                </a:cxn>
                <a:cxn ang="0">
                  <a:pos x="0" y="3390"/>
                </a:cxn>
                <a:cxn ang="0">
                  <a:pos x="293" y="3230"/>
                </a:cxn>
                <a:cxn ang="0">
                  <a:pos x="1000" y="3210"/>
                </a:cxn>
                <a:cxn ang="0">
                  <a:pos x="1707" y="3390"/>
                </a:cxn>
                <a:cxn ang="0">
                  <a:pos x="2000" y="3710"/>
                </a:cxn>
                <a:cxn ang="0">
                  <a:pos x="1707" y="4030"/>
                </a:cxn>
                <a:cxn ang="0">
                  <a:pos x="1000" y="4210"/>
                </a:cxn>
                <a:cxn ang="0">
                  <a:pos x="293" y="4190"/>
                </a:cxn>
                <a:cxn ang="0">
                  <a:pos x="0" y="4030"/>
                </a:cxn>
                <a:cxn ang="0">
                  <a:pos x="293" y="3870"/>
                </a:cxn>
                <a:cxn ang="0">
                  <a:pos x="1000" y="3850"/>
                </a:cxn>
                <a:cxn ang="0">
                  <a:pos x="1707" y="4030"/>
                </a:cxn>
                <a:cxn ang="0">
                  <a:pos x="2000" y="4350"/>
                </a:cxn>
                <a:cxn ang="0">
                  <a:pos x="1707" y="4670"/>
                </a:cxn>
                <a:cxn ang="0">
                  <a:pos x="1000" y="4850"/>
                </a:cxn>
              </a:cxnLst>
              <a:rect l="l" t="t" r="r" b="b"/>
              <a:pathLst>
                <a:path w="2000" h="4864">
                  <a:moveTo>
                    <a:pt x="617" y="16"/>
                  </a:moveTo>
                  <a:cubicBezTo>
                    <a:pt x="744" y="8"/>
                    <a:pt x="872" y="0"/>
                    <a:pt x="1000" y="10"/>
                  </a:cubicBezTo>
                  <a:cubicBezTo>
                    <a:pt x="1128" y="20"/>
                    <a:pt x="1265" y="46"/>
                    <a:pt x="1383" y="76"/>
                  </a:cubicBezTo>
                  <a:cubicBezTo>
                    <a:pt x="1501" y="106"/>
                    <a:pt x="1617" y="146"/>
                    <a:pt x="1707" y="190"/>
                  </a:cubicBezTo>
                  <a:cubicBezTo>
                    <a:pt x="1797" y="234"/>
                    <a:pt x="1875" y="287"/>
                    <a:pt x="1924" y="340"/>
                  </a:cubicBezTo>
                  <a:cubicBezTo>
                    <a:pt x="1973" y="393"/>
                    <a:pt x="2000" y="453"/>
                    <a:pt x="2000" y="510"/>
                  </a:cubicBezTo>
                  <a:cubicBezTo>
                    <a:pt x="2000" y="567"/>
                    <a:pt x="1973" y="627"/>
                    <a:pt x="1924" y="680"/>
                  </a:cubicBezTo>
                  <a:cubicBezTo>
                    <a:pt x="1875" y="733"/>
                    <a:pt x="1797" y="786"/>
                    <a:pt x="1707" y="830"/>
                  </a:cubicBezTo>
                  <a:cubicBezTo>
                    <a:pt x="1617" y="874"/>
                    <a:pt x="1501" y="914"/>
                    <a:pt x="1383" y="944"/>
                  </a:cubicBezTo>
                  <a:cubicBezTo>
                    <a:pt x="1265" y="974"/>
                    <a:pt x="1128" y="997"/>
                    <a:pt x="1000" y="1010"/>
                  </a:cubicBezTo>
                  <a:cubicBezTo>
                    <a:pt x="872" y="1023"/>
                    <a:pt x="735" y="1027"/>
                    <a:pt x="617" y="1024"/>
                  </a:cubicBezTo>
                  <a:cubicBezTo>
                    <a:pt x="499" y="1021"/>
                    <a:pt x="383" y="1007"/>
                    <a:pt x="293" y="990"/>
                  </a:cubicBezTo>
                  <a:cubicBezTo>
                    <a:pt x="203" y="973"/>
                    <a:pt x="125" y="947"/>
                    <a:pt x="76" y="920"/>
                  </a:cubicBezTo>
                  <a:cubicBezTo>
                    <a:pt x="27" y="893"/>
                    <a:pt x="0" y="860"/>
                    <a:pt x="0" y="830"/>
                  </a:cubicBezTo>
                  <a:cubicBezTo>
                    <a:pt x="0" y="800"/>
                    <a:pt x="27" y="767"/>
                    <a:pt x="76" y="740"/>
                  </a:cubicBezTo>
                  <a:cubicBezTo>
                    <a:pt x="125" y="713"/>
                    <a:pt x="203" y="687"/>
                    <a:pt x="293" y="670"/>
                  </a:cubicBezTo>
                  <a:cubicBezTo>
                    <a:pt x="383" y="653"/>
                    <a:pt x="499" y="639"/>
                    <a:pt x="617" y="636"/>
                  </a:cubicBezTo>
                  <a:cubicBezTo>
                    <a:pt x="735" y="633"/>
                    <a:pt x="872" y="637"/>
                    <a:pt x="1000" y="650"/>
                  </a:cubicBezTo>
                  <a:cubicBezTo>
                    <a:pt x="1128" y="663"/>
                    <a:pt x="1265" y="686"/>
                    <a:pt x="1383" y="716"/>
                  </a:cubicBezTo>
                  <a:cubicBezTo>
                    <a:pt x="1501" y="746"/>
                    <a:pt x="1617" y="786"/>
                    <a:pt x="1707" y="830"/>
                  </a:cubicBezTo>
                  <a:cubicBezTo>
                    <a:pt x="1797" y="874"/>
                    <a:pt x="1875" y="927"/>
                    <a:pt x="1924" y="980"/>
                  </a:cubicBezTo>
                  <a:cubicBezTo>
                    <a:pt x="1973" y="1033"/>
                    <a:pt x="2000" y="1093"/>
                    <a:pt x="2000" y="1150"/>
                  </a:cubicBezTo>
                  <a:cubicBezTo>
                    <a:pt x="2000" y="1207"/>
                    <a:pt x="1973" y="1267"/>
                    <a:pt x="1924" y="1320"/>
                  </a:cubicBezTo>
                  <a:cubicBezTo>
                    <a:pt x="1875" y="1373"/>
                    <a:pt x="1797" y="1426"/>
                    <a:pt x="1707" y="1470"/>
                  </a:cubicBezTo>
                  <a:cubicBezTo>
                    <a:pt x="1617" y="1514"/>
                    <a:pt x="1501" y="1554"/>
                    <a:pt x="1383" y="1584"/>
                  </a:cubicBezTo>
                  <a:cubicBezTo>
                    <a:pt x="1265" y="1614"/>
                    <a:pt x="1128" y="1637"/>
                    <a:pt x="1000" y="1650"/>
                  </a:cubicBezTo>
                  <a:cubicBezTo>
                    <a:pt x="872" y="1663"/>
                    <a:pt x="735" y="1667"/>
                    <a:pt x="617" y="1664"/>
                  </a:cubicBezTo>
                  <a:cubicBezTo>
                    <a:pt x="499" y="1661"/>
                    <a:pt x="383" y="1647"/>
                    <a:pt x="293" y="1630"/>
                  </a:cubicBezTo>
                  <a:cubicBezTo>
                    <a:pt x="203" y="1613"/>
                    <a:pt x="125" y="1587"/>
                    <a:pt x="76" y="1560"/>
                  </a:cubicBezTo>
                  <a:cubicBezTo>
                    <a:pt x="27" y="1533"/>
                    <a:pt x="0" y="1500"/>
                    <a:pt x="0" y="1470"/>
                  </a:cubicBezTo>
                  <a:cubicBezTo>
                    <a:pt x="0" y="1440"/>
                    <a:pt x="27" y="1407"/>
                    <a:pt x="76" y="1380"/>
                  </a:cubicBezTo>
                  <a:cubicBezTo>
                    <a:pt x="125" y="1353"/>
                    <a:pt x="203" y="1327"/>
                    <a:pt x="293" y="1310"/>
                  </a:cubicBezTo>
                  <a:cubicBezTo>
                    <a:pt x="383" y="1293"/>
                    <a:pt x="499" y="1279"/>
                    <a:pt x="617" y="1276"/>
                  </a:cubicBezTo>
                  <a:cubicBezTo>
                    <a:pt x="735" y="1273"/>
                    <a:pt x="872" y="1277"/>
                    <a:pt x="1000" y="1290"/>
                  </a:cubicBezTo>
                  <a:cubicBezTo>
                    <a:pt x="1128" y="1303"/>
                    <a:pt x="1265" y="1326"/>
                    <a:pt x="1383" y="1356"/>
                  </a:cubicBezTo>
                  <a:cubicBezTo>
                    <a:pt x="1501" y="1386"/>
                    <a:pt x="1617" y="1426"/>
                    <a:pt x="1707" y="1470"/>
                  </a:cubicBezTo>
                  <a:cubicBezTo>
                    <a:pt x="1797" y="1514"/>
                    <a:pt x="1875" y="1567"/>
                    <a:pt x="1924" y="1620"/>
                  </a:cubicBezTo>
                  <a:cubicBezTo>
                    <a:pt x="1973" y="1673"/>
                    <a:pt x="2000" y="1733"/>
                    <a:pt x="2000" y="1790"/>
                  </a:cubicBezTo>
                  <a:cubicBezTo>
                    <a:pt x="2000" y="1847"/>
                    <a:pt x="1973" y="1907"/>
                    <a:pt x="1924" y="1960"/>
                  </a:cubicBezTo>
                  <a:cubicBezTo>
                    <a:pt x="1875" y="2013"/>
                    <a:pt x="1797" y="2066"/>
                    <a:pt x="1707" y="2110"/>
                  </a:cubicBezTo>
                  <a:cubicBezTo>
                    <a:pt x="1617" y="2154"/>
                    <a:pt x="1501" y="2194"/>
                    <a:pt x="1383" y="2224"/>
                  </a:cubicBezTo>
                  <a:cubicBezTo>
                    <a:pt x="1265" y="2254"/>
                    <a:pt x="1128" y="2277"/>
                    <a:pt x="1000" y="2290"/>
                  </a:cubicBezTo>
                  <a:cubicBezTo>
                    <a:pt x="872" y="2303"/>
                    <a:pt x="735" y="2307"/>
                    <a:pt x="617" y="2304"/>
                  </a:cubicBezTo>
                  <a:cubicBezTo>
                    <a:pt x="499" y="2301"/>
                    <a:pt x="383" y="2287"/>
                    <a:pt x="293" y="2270"/>
                  </a:cubicBezTo>
                  <a:cubicBezTo>
                    <a:pt x="203" y="2253"/>
                    <a:pt x="125" y="2227"/>
                    <a:pt x="76" y="2200"/>
                  </a:cubicBezTo>
                  <a:cubicBezTo>
                    <a:pt x="27" y="2173"/>
                    <a:pt x="0" y="2140"/>
                    <a:pt x="0" y="2110"/>
                  </a:cubicBezTo>
                  <a:cubicBezTo>
                    <a:pt x="0" y="2080"/>
                    <a:pt x="27" y="2047"/>
                    <a:pt x="76" y="2020"/>
                  </a:cubicBezTo>
                  <a:cubicBezTo>
                    <a:pt x="125" y="1993"/>
                    <a:pt x="203" y="1967"/>
                    <a:pt x="293" y="1950"/>
                  </a:cubicBezTo>
                  <a:cubicBezTo>
                    <a:pt x="383" y="1933"/>
                    <a:pt x="499" y="1919"/>
                    <a:pt x="617" y="1916"/>
                  </a:cubicBezTo>
                  <a:cubicBezTo>
                    <a:pt x="735" y="1913"/>
                    <a:pt x="872" y="1917"/>
                    <a:pt x="1000" y="1930"/>
                  </a:cubicBezTo>
                  <a:cubicBezTo>
                    <a:pt x="1128" y="1943"/>
                    <a:pt x="1265" y="1966"/>
                    <a:pt x="1383" y="1996"/>
                  </a:cubicBezTo>
                  <a:cubicBezTo>
                    <a:pt x="1501" y="2026"/>
                    <a:pt x="1617" y="2066"/>
                    <a:pt x="1707" y="2110"/>
                  </a:cubicBezTo>
                  <a:cubicBezTo>
                    <a:pt x="1797" y="2154"/>
                    <a:pt x="1875" y="2207"/>
                    <a:pt x="1924" y="2260"/>
                  </a:cubicBezTo>
                  <a:cubicBezTo>
                    <a:pt x="1973" y="2313"/>
                    <a:pt x="2000" y="2373"/>
                    <a:pt x="2000" y="2430"/>
                  </a:cubicBezTo>
                  <a:cubicBezTo>
                    <a:pt x="2000" y="2487"/>
                    <a:pt x="1973" y="2547"/>
                    <a:pt x="1924" y="2600"/>
                  </a:cubicBezTo>
                  <a:cubicBezTo>
                    <a:pt x="1875" y="2653"/>
                    <a:pt x="1797" y="2706"/>
                    <a:pt x="1707" y="2750"/>
                  </a:cubicBezTo>
                  <a:cubicBezTo>
                    <a:pt x="1617" y="2794"/>
                    <a:pt x="1501" y="2834"/>
                    <a:pt x="1383" y="2864"/>
                  </a:cubicBezTo>
                  <a:cubicBezTo>
                    <a:pt x="1265" y="2894"/>
                    <a:pt x="1128" y="2917"/>
                    <a:pt x="1000" y="2930"/>
                  </a:cubicBezTo>
                  <a:cubicBezTo>
                    <a:pt x="872" y="2943"/>
                    <a:pt x="735" y="2947"/>
                    <a:pt x="617" y="2944"/>
                  </a:cubicBezTo>
                  <a:cubicBezTo>
                    <a:pt x="499" y="2941"/>
                    <a:pt x="383" y="2927"/>
                    <a:pt x="293" y="2910"/>
                  </a:cubicBezTo>
                  <a:cubicBezTo>
                    <a:pt x="203" y="2893"/>
                    <a:pt x="125" y="2867"/>
                    <a:pt x="76" y="2840"/>
                  </a:cubicBezTo>
                  <a:cubicBezTo>
                    <a:pt x="27" y="2813"/>
                    <a:pt x="0" y="2780"/>
                    <a:pt x="0" y="2750"/>
                  </a:cubicBezTo>
                  <a:cubicBezTo>
                    <a:pt x="0" y="2720"/>
                    <a:pt x="27" y="2687"/>
                    <a:pt x="76" y="2660"/>
                  </a:cubicBezTo>
                  <a:cubicBezTo>
                    <a:pt x="125" y="2633"/>
                    <a:pt x="203" y="2607"/>
                    <a:pt x="293" y="2590"/>
                  </a:cubicBezTo>
                  <a:cubicBezTo>
                    <a:pt x="383" y="2573"/>
                    <a:pt x="499" y="2559"/>
                    <a:pt x="617" y="2556"/>
                  </a:cubicBezTo>
                  <a:cubicBezTo>
                    <a:pt x="735" y="2553"/>
                    <a:pt x="872" y="2557"/>
                    <a:pt x="1000" y="2570"/>
                  </a:cubicBezTo>
                  <a:cubicBezTo>
                    <a:pt x="1128" y="2583"/>
                    <a:pt x="1265" y="2606"/>
                    <a:pt x="1383" y="2636"/>
                  </a:cubicBezTo>
                  <a:cubicBezTo>
                    <a:pt x="1501" y="2666"/>
                    <a:pt x="1617" y="2706"/>
                    <a:pt x="1707" y="2750"/>
                  </a:cubicBezTo>
                  <a:cubicBezTo>
                    <a:pt x="1797" y="2794"/>
                    <a:pt x="1875" y="2847"/>
                    <a:pt x="1924" y="2900"/>
                  </a:cubicBezTo>
                  <a:cubicBezTo>
                    <a:pt x="1973" y="2953"/>
                    <a:pt x="2000" y="3013"/>
                    <a:pt x="2000" y="3070"/>
                  </a:cubicBezTo>
                  <a:cubicBezTo>
                    <a:pt x="2000" y="3127"/>
                    <a:pt x="1973" y="3187"/>
                    <a:pt x="1924" y="3240"/>
                  </a:cubicBezTo>
                  <a:cubicBezTo>
                    <a:pt x="1875" y="3293"/>
                    <a:pt x="1797" y="3346"/>
                    <a:pt x="1707" y="3390"/>
                  </a:cubicBezTo>
                  <a:cubicBezTo>
                    <a:pt x="1617" y="3434"/>
                    <a:pt x="1501" y="3474"/>
                    <a:pt x="1383" y="3504"/>
                  </a:cubicBezTo>
                  <a:cubicBezTo>
                    <a:pt x="1265" y="3534"/>
                    <a:pt x="1128" y="3557"/>
                    <a:pt x="1000" y="3570"/>
                  </a:cubicBezTo>
                  <a:cubicBezTo>
                    <a:pt x="872" y="3583"/>
                    <a:pt x="735" y="3587"/>
                    <a:pt x="617" y="3584"/>
                  </a:cubicBezTo>
                  <a:cubicBezTo>
                    <a:pt x="499" y="3581"/>
                    <a:pt x="383" y="3567"/>
                    <a:pt x="293" y="3550"/>
                  </a:cubicBezTo>
                  <a:cubicBezTo>
                    <a:pt x="203" y="3533"/>
                    <a:pt x="125" y="3507"/>
                    <a:pt x="76" y="3480"/>
                  </a:cubicBezTo>
                  <a:cubicBezTo>
                    <a:pt x="27" y="3453"/>
                    <a:pt x="0" y="3420"/>
                    <a:pt x="0" y="3390"/>
                  </a:cubicBezTo>
                  <a:cubicBezTo>
                    <a:pt x="0" y="3360"/>
                    <a:pt x="27" y="3327"/>
                    <a:pt x="76" y="3300"/>
                  </a:cubicBezTo>
                  <a:cubicBezTo>
                    <a:pt x="125" y="3273"/>
                    <a:pt x="203" y="3247"/>
                    <a:pt x="293" y="3230"/>
                  </a:cubicBezTo>
                  <a:cubicBezTo>
                    <a:pt x="383" y="3213"/>
                    <a:pt x="499" y="3199"/>
                    <a:pt x="617" y="3196"/>
                  </a:cubicBezTo>
                  <a:cubicBezTo>
                    <a:pt x="735" y="3193"/>
                    <a:pt x="872" y="3197"/>
                    <a:pt x="1000" y="3210"/>
                  </a:cubicBezTo>
                  <a:cubicBezTo>
                    <a:pt x="1128" y="3223"/>
                    <a:pt x="1265" y="3246"/>
                    <a:pt x="1383" y="3276"/>
                  </a:cubicBezTo>
                  <a:cubicBezTo>
                    <a:pt x="1501" y="3306"/>
                    <a:pt x="1617" y="3346"/>
                    <a:pt x="1707" y="3390"/>
                  </a:cubicBezTo>
                  <a:cubicBezTo>
                    <a:pt x="1797" y="3434"/>
                    <a:pt x="1875" y="3487"/>
                    <a:pt x="1924" y="3540"/>
                  </a:cubicBezTo>
                  <a:cubicBezTo>
                    <a:pt x="1973" y="3593"/>
                    <a:pt x="2000" y="3653"/>
                    <a:pt x="2000" y="3710"/>
                  </a:cubicBezTo>
                  <a:cubicBezTo>
                    <a:pt x="2000" y="3767"/>
                    <a:pt x="1973" y="3827"/>
                    <a:pt x="1924" y="3880"/>
                  </a:cubicBezTo>
                  <a:cubicBezTo>
                    <a:pt x="1875" y="3933"/>
                    <a:pt x="1797" y="3986"/>
                    <a:pt x="1707" y="4030"/>
                  </a:cubicBezTo>
                  <a:cubicBezTo>
                    <a:pt x="1617" y="4074"/>
                    <a:pt x="1501" y="4114"/>
                    <a:pt x="1383" y="4144"/>
                  </a:cubicBezTo>
                  <a:cubicBezTo>
                    <a:pt x="1265" y="4174"/>
                    <a:pt x="1128" y="4197"/>
                    <a:pt x="1000" y="4210"/>
                  </a:cubicBezTo>
                  <a:cubicBezTo>
                    <a:pt x="872" y="4223"/>
                    <a:pt x="735" y="4227"/>
                    <a:pt x="617" y="4224"/>
                  </a:cubicBezTo>
                  <a:cubicBezTo>
                    <a:pt x="499" y="4221"/>
                    <a:pt x="383" y="4207"/>
                    <a:pt x="293" y="4190"/>
                  </a:cubicBezTo>
                  <a:cubicBezTo>
                    <a:pt x="203" y="4173"/>
                    <a:pt x="125" y="4147"/>
                    <a:pt x="76" y="4120"/>
                  </a:cubicBezTo>
                  <a:cubicBezTo>
                    <a:pt x="27" y="4093"/>
                    <a:pt x="0" y="4060"/>
                    <a:pt x="0" y="4030"/>
                  </a:cubicBezTo>
                  <a:cubicBezTo>
                    <a:pt x="0" y="4000"/>
                    <a:pt x="27" y="3967"/>
                    <a:pt x="76" y="3940"/>
                  </a:cubicBezTo>
                  <a:cubicBezTo>
                    <a:pt x="125" y="3913"/>
                    <a:pt x="203" y="3887"/>
                    <a:pt x="293" y="3870"/>
                  </a:cubicBezTo>
                  <a:cubicBezTo>
                    <a:pt x="383" y="3853"/>
                    <a:pt x="499" y="3839"/>
                    <a:pt x="617" y="3836"/>
                  </a:cubicBezTo>
                  <a:cubicBezTo>
                    <a:pt x="735" y="3833"/>
                    <a:pt x="872" y="3837"/>
                    <a:pt x="1000" y="3850"/>
                  </a:cubicBezTo>
                  <a:cubicBezTo>
                    <a:pt x="1128" y="3863"/>
                    <a:pt x="1265" y="3886"/>
                    <a:pt x="1383" y="3916"/>
                  </a:cubicBezTo>
                  <a:cubicBezTo>
                    <a:pt x="1501" y="3946"/>
                    <a:pt x="1617" y="3986"/>
                    <a:pt x="1707" y="4030"/>
                  </a:cubicBezTo>
                  <a:cubicBezTo>
                    <a:pt x="1797" y="4074"/>
                    <a:pt x="1875" y="4127"/>
                    <a:pt x="1924" y="4180"/>
                  </a:cubicBezTo>
                  <a:cubicBezTo>
                    <a:pt x="1973" y="4233"/>
                    <a:pt x="2000" y="4293"/>
                    <a:pt x="2000" y="4350"/>
                  </a:cubicBezTo>
                  <a:cubicBezTo>
                    <a:pt x="2000" y="4407"/>
                    <a:pt x="1973" y="4467"/>
                    <a:pt x="1924" y="4520"/>
                  </a:cubicBezTo>
                  <a:cubicBezTo>
                    <a:pt x="1875" y="4573"/>
                    <a:pt x="1797" y="4626"/>
                    <a:pt x="1707" y="4670"/>
                  </a:cubicBezTo>
                  <a:cubicBezTo>
                    <a:pt x="1617" y="4714"/>
                    <a:pt x="1501" y="4754"/>
                    <a:pt x="1383" y="4784"/>
                  </a:cubicBezTo>
                  <a:cubicBezTo>
                    <a:pt x="1265" y="4814"/>
                    <a:pt x="1128" y="4837"/>
                    <a:pt x="1000" y="4850"/>
                  </a:cubicBezTo>
                  <a:cubicBezTo>
                    <a:pt x="872" y="4863"/>
                    <a:pt x="744" y="4863"/>
                    <a:pt x="617" y="4864"/>
                  </a:cubicBezTo>
                </a:path>
              </a:pathLst>
            </a:custGeom>
            <a:noFill/>
            <a:ln w="19050" cap="flat" cmpd="sng">
              <a:solidFill>
                <a:srgbClr val="000000"/>
              </a:solidFill>
              <a:prstDash val="solid"/>
              <a:round/>
              <a:headEnd type="none" w="med" len="med"/>
              <a:tailEnd type="none" w="med" len="med"/>
            </a:ln>
          </p:spPr>
          <p:txBody>
            <a:bodyPr/>
            <a:lstStyle/>
            <a:p>
              <a:endParaRPr lang="zh-CN" altLang="en-US">
                <a:latin typeface="Times New Roman" panose="02020603050405020304" charset="0"/>
                <a:ea typeface="黑体" panose="02010609060101010101" charset="-122"/>
                <a:cs typeface="Times New Roman" panose="02020603050405020304" charset="0"/>
              </a:endParaRPr>
            </a:p>
          </p:txBody>
        </p:sp>
        <p:grpSp>
          <p:nvGrpSpPr>
            <p:cNvPr id="6162" name="Group 42"/>
            <p:cNvGrpSpPr/>
            <p:nvPr>
              <p:custDataLst>
                <p:tags r:id="rId18"/>
              </p:custDataLst>
            </p:nvPr>
          </p:nvGrpSpPr>
          <p:grpSpPr>
            <a:xfrm rot="-5400000" flipV="1">
              <a:off x="6436017" y="1993607"/>
              <a:ext cx="398536" cy="268923"/>
              <a:chOff x="3030" y="2265"/>
              <a:chExt cx="3164" cy="210"/>
            </a:xfrm>
          </p:grpSpPr>
          <p:sp>
            <p:nvSpPr>
              <p:cNvPr id="6163" name="Line 43"/>
              <p:cNvSpPr/>
              <p:nvPr>
                <p:custDataLst>
                  <p:tags r:id="rId19"/>
                </p:custDataLst>
              </p:nvPr>
            </p:nvSpPr>
            <p:spPr>
              <a:xfrm>
                <a:off x="3030" y="2265"/>
                <a:ext cx="3164" cy="0"/>
              </a:xfrm>
              <a:prstGeom prst="line">
                <a:avLst/>
              </a:prstGeom>
              <a:ln w="19050" cap="flat" cmpd="sng">
                <a:solidFill>
                  <a:srgbClr val="000000"/>
                </a:solidFill>
                <a:prstDash val="solid"/>
                <a:round/>
                <a:headEnd type="none" w="med" len="med"/>
                <a:tailEnd type="none" w="med" len="med"/>
              </a:ln>
            </p:spPr>
            <p:txBody>
              <a:bodyPr anchor="t"/>
              <a:lstStyle/>
              <a:p>
                <a:endParaRPr lang="zh-CN" altLang="en-US">
                  <a:latin typeface="Calibri"/>
                  <a:ea typeface="宋体" pitchFamily="2" charset="-122"/>
                </a:endParaRPr>
              </a:p>
            </p:txBody>
          </p:sp>
          <p:sp>
            <p:nvSpPr>
              <p:cNvPr id="6164" name="Rectangle 44" descr="浅色上对角线"/>
              <p:cNvSpPr/>
              <p:nvPr>
                <p:custDataLst>
                  <p:tags r:id="rId20"/>
                </p:custDataLst>
              </p:nvPr>
            </p:nvSpPr>
            <p:spPr>
              <a:xfrm>
                <a:off x="3030" y="2280"/>
                <a:ext cx="3164" cy="195"/>
              </a:xfrm>
              <a:prstGeom prst="rect">
                <a:avLst/>
              </a:prstGeom>
              <a:blipFill rotWithShape="0">
                <a:blip r:embed="rId21"/>
                <a:stretch>
                  <a:fillRect/>
                </a:stretch>
              </a:blipFill>
              <a:ln w="9525" cap="flat" cmpd="sng">
                <a:solidFill>
                  <a:srgbClr val="000000"/>
                </a:solidFill>
                <a:prstDash val="solid"/>
                <a:miter/>
                <a:headEnd type="none" w="med" len="med"/>
                <a:tailEnd type="none" w="med" len="med"/>
              </a:ln>
            </p:spPr>
            <p:txBody>
              <a:bodyPr anchor="t"/>
              <a:lstStyle/>
              <a:p>
                <a:endParaRPr lang="zh-CN" altLang="en-US">
                  <a:latin typeface="Times New Roman" panose="02020603050405020304" charset="0"/>
                  <a:ea typeface="黑体" panose="02010609060101010101" charset="-122"/>
                  <a:cs typeface="Times New Roman" panose="02020603050405020304" charset="0"/>
                </a:endParaRPr>
              </a:p>
            </p:txBody>
          </p:sp>
        </p:grpSp>
        <p:sp>
          <p:nvSpPr>
            <p:cNvPr id="6165" name="Oval 45"/>
            <p:cNvSpPr/>
            <p:nvPr>
              <p:custDataLst>
                <p:tags r:id="rId22"/>
              </p:custDataLst>
            </p:nvPr>
          </p:nvSpPr>
          <p:spPr>
            <a:xfrm>
              <a:off x="7911754" y="2061266"/>
              <a:ext cx="303498" cy="199677"/>
            </a:xfrm>
            <a:prstGeom prst="ellipse">
              <a:avLst/>
            </a:prstGeom>
            <a:gradFill rotWithShape="0">
              <a:gsLst>
                <a:gs pos="0">
                  <a:srgbClr val="FFFFFF"/>
                </a:gs>
                <a:gs pos="100000">
                  <a:srgbClr val="767676"/>
                </a:gs>
              </a:gsLst>
              <a:path path="shape">
                <a:fillToRect l="50000" t="50000" r="50000" b="50000"/>
              </a:path>
            </a:gradFill>
            <a:ln w="9525" cap="flat" cmpd="sng">
              <a:solidFill>
                <a:srgbClr val="000000"/>
              </a:solidFill>
              <a:prstDash val="solid"/>
              <a:round/>
              <a:headEnd type="none" w="med" len="med"/>
              <a:tailEnd type="none" w="med" len="med"/>
            </a:ln>
          </p:spPr>
          <p:txBody>
            <a:bodyPr anchor="t"/>
            <a:lstStyle/>
            <a:p>
              <a:endParaRPr lang="zh-CN" altLang="en-US">
                <a:latin typeface="Times New Roman" panose="02020603050405020304" charset="0"/>
                <a:ea typeface="黑体" panose="02010609060101010101" charset="-122"/>
                <a:cs typeface="Times New Roman" panose="02020603050405020304" charset="0"/>
              </a:endParaRPr>
            </a:p>
          </p:txBody>
        </p:sp>
        <p:sp>
          <p:nvSpPr>
            <p:cNvPr id="6166" name="Freeform 46"/>
            <p:cNvSpPr/>
            <p:nvPr>
              <p:custDataLst>
                <p:tags r:id="rId23"/>
              </p:custDataLst>
            </p:nvPr>
          </p:nvSpPr>
          <p:spPr>
            <a:xfrm rot="-5400000">
              <a:off x="7484536" y="2026781"/>
              <a:ext cx="151395" cy="1555909"/>
            </a:xfrm>
            <a:custGeom>
              <a:avLst/>
              <a:gdLst/>
              <a:ahLst/>
              <a:cxnLst>
                <a:cxn ang="0">
                  <a:pos x="1000" y="10"/>
                </a:cxn>
                <a:cxn ang="0">
                  <a:pos x="1707" y="190"/>
                </a:cxn>
                <a:cxn ang="0">
                  <a:pos x="2000" y="510"/>
                </a:cxn>
                <a:cxn ang="0">
                  <a:pos x="1707" y="830"/>
                </a:cxn>
                <a:cxn ang="0">
                  <a:pos x="1000" y="1010"/>
                </a:cxn>
                <a:cxn ang="0">
                  <a:pos x="293" y="990"/>
                </a:cxn>
                <a:cxn ang="0">
                  <a:pos x="0" y="830"/>
                </a:cxn>
                <a:cxn ang="0">
                  <a:pos x="293" y="670"/>
                </a:cxn>
                <a:cxn ang="0">
                  <a:pos x="1000" y="650"/>
                </a:cxn>
                <a:cxn ang="0">
                  <a:pos x="1707" y="830"/>
                </a:cxn>
                <a:cxn ang="0">
                  <a:pos x="2000" y="1150"/>
                </a:cxn>
                <a:cxn ang="0">
                  <a:pos x="1707" y="1470"/>
                </a:cxn>
                <a:cxn ang="0">
                  <a:pos x="1000" y="1650"/>
                </a:cxn>
                <a:cxn ang="0">
                  <a:pos x="293" y="1630"/>
                </a:cxn>
                <a:cxn ang="0">
                  <a:pos x="0" y="1470"/>
                </a:cxn>
                <a:cxn ang="0">
                  <a:pos x="293" y="1310"/>
                </a:cxn>
                <a:cxn ang="0">
                  <a:pos x="1000" y="1290"/>
                </a:cxn>
                <a:cxn ang="0">
                  <a:pos x="1707" y="1470"/>
                </a:cxn>
                <a:cxn ang="0">
                  <a:pos x="2000" y="1790"/>
                </a:cxn>
                <a:cxn ang="0">
                  <a:pos x="1707" y="2110"/>
                </a:cxn>
                <a:cxn ang="0">
                  <a:pos x="1000" y="2290"/>
                </a:cxn>
                <a:cxn ang="0">
                  <a:pos x="293" y="2270"/>
                </a:cxn>
                <a:cxn ang="0">
                  <a:pos x="0" y="2110"/>
                </a:cxn>
                <a:cxn ang="0">
                  <a:pos x="293" y="1950"/>
                </a:cxn>
                <a:cxn ang="0">
                  <a:pos x="1000" y="1930"/>
                </a:cxn>
                <a:cxn ang="0">
                  <a:pos x="1707" y="2110"/>
                </a:cxn>
                <a:cxn ang="0">
                  <a:pos x="2000" y="2430"/>
                </a:cxn>
                <a:cxn ang="0">
                  <a:pos x="1707" y="2750"/>
                </a:cxn>
                <a:cxn ang="0">
                  <a:pos x="1000" y="2930"/>
                </a:cxn>
                <a:cxn ang="0">
                  <a:pos x="293" y="2910"/>
                </a:cxn>
                <a:cxn ang="0">
                  <a:pos x="0" y="2750"/>
                </a:cxn>
                <a:cxn ang="0">
                  <a:pos x="293" y="2590"/>
                </a:cxn>
                <a:cxn ang="0">
                  <a:pos x="1000" y="2570"/>
                </a:cxn>
                <a:cxn ang="0">
                  <a:pos x="1707" y="2750"/>
                </a:cxn>
                <a:cxn ang="0">
                  <a:pos x="2000" y="3070"/>
                </a:cxn>
                <a:cxn ang="0">
                  <a:pos x="1707" y="3390"/>
                </a:cxn>
                <a:cxn ang="0">
                  <a:pos x="1000" y="3570"/>
                </a:cxn>
                <a:cxn ang="0">
                  <a:pos x="293" y="3550"/>
                </a:cxn>
                <a:cxn ang="0">
                  <a:pos x="0" y="3390"/>
                </a:cxn>
                <a:cxn ang="0">
                  <a:pos x="293" y="3230"/>
                </a:cxn>
                <a:cxn ang="0">
                  <a:pos x="1000" y="3210"/>
                </a:cxn>
                <a:cxn ang="0">
                  <a:pos x="1707" y="3390"/>
                </a:cxn>
                <a:cxn ang="0">
                  <a:pos x="2000" y="3710"/>
                </a:cxn>
                <a:cxn ang="0">
                  <a:pos x="1707" y="4030"/>
                </a:cxn>
                <a:cxn ang="0">
                  <a:pos x="1000" y="4210"/>
                </a:cxn>
                <a:cxn ang="0">
                  <a:pos x="293" y="4190"/>
                </a:cxn>
                <a:cxn ang="0">
                  <a:pos x="0" y="4030"/>
                </a:cxn>
                <a:cxn ang="0">
                  <a:pos x="293" y="3870"/>
                </a:cxn>
                <a:cxn ang="0">
                  <a:pos x="1000" y="3850"/>
                </a:cxn>
                <a:cxn ang="0">
                  <a:pos x="1707" y="4030"/>
                </a:cxn>
                <a:cxn ang="0">
                  <a:pos x="2000" y="4350"/>
                </a:cxn>
                <a:cxn ang="0">
                  <a:pos x="1707" y="4670"/>
                </a:cxn>
                <a:cxn ang="0">
                  <a:pos x="1000" y="4850"/>
                </a:cxn>
              </a:cxnLst>
              <a:rect l="l" t="t" r="r" b="b"/>
              <a:pathLst>
                <a:path w="2000" h="4864">
                  <a:moveTo>
                    <a:pt x="617" y="16"/>
                  </a:moveTo>
                  <a:cubicBezTo>
                    <a:pt x="744" y="8"/>
                    <a:pt x="872" y="0"/>
                    <a:pt x="1000" y="10"/>
                  </a:cubicBezTo>
                  <a:cubicBezTo>
                    <a:pt x="1128" y="20"/>
                    <a:pt x="1265" y="46"/>
                    <a:pt x="1383" y="76"/>
                  </a:cubicBezTo>
                  <a:cubicBezTo>
                    <a:pt x="1501" y="106"/>
                    <a:pt x="1617" y="146"/>
                    <a:pt x="1707" y="190"/>
                  </a:cubicBezTo>
                  <a:cubicBezTo>
                    <a:pt x="1797" y="234"/>
                    <a:pt x="1875" y="287"/>
                    <a:pt x="1924" y="340"/>
                  </a:cubicBezTo>
                  <a:cubicBezTo>
                    <a:pt x="1973" y="393"/>
                    <a:pt x="2000" y="453"/>
                    <a:pt x="2000" y="510"/>
                  </a:cubicBezTo>
                  <a:cubicBezTo>
                    <a:pt x="2000" y="567"/>
                    <a:pt x="1973" y="627"/>
                    <a:pt x="1924" y="680"/>
                  </a:cubicBezTo>
                  <a:cubicBezTo>
                    <a:pt x="1875" y="733"/>
                    <a:pt x="1797" y="786"/>
                    <a:pt x="1707" y="830"/>
                  </a:cubicBezTo>
                  <a:cubicBezTo>
                    <a:pt x="1617" y="874"/>
                    <a:pt x="1501" y="914"/>
                    <a:pt x="1383" y="944"/>
                  </a:cubicBezTo>
                  <a:cubicBezTo>
                    <a:pt x="1265" y="974"/>
                    <a:pt x="1128" y="997"/>
                    <a:pt x="1000" y="1010"/>
                  </a:cubicBezTo>
                  <a:cubicBezTo>
                    <a:pt x="872" y="1023"/>
                    <a:pt x="735" y="1027"/>
                    <a:pt x="617" y="1024"/>
                  </a:cubicBezTo>
                  <a:cubicBezTo>
                    <a:pt x="499" y="1021"/>
                    <a:pt x="383" y="1007"/>
                    <a:pt x="293" y="990"/>
                  </a:cubicBezTo>
                  <a:cubicBezTo>
                    <a:pt x="203" y="973"/>
                    <a:pt x="125" y="947"/>
                    <a:pt x="76" y="920"/>
                  </a:cubicBezTo>
                  <a:cubicBezTo>
                    <a:pt x="27" y="893"/>
                    <a:pt x="0" y="860"/>
                    <a:pt x="0" y="830"/>
                  </a:cubicBezTo>
                  <a:cubicBezTo>
                    <a:pt x="0" y="800"/>
                    <a:pt x="27" y="767"/>
                    <a:pt x="76" y="740"/>
                  </a:cubicBezTo>
                  <a:cubicBezTo>
                    <a:pt x="125" y="713"/>
                    <a:pt x="203" y="687"/>
                    <a:pt x="293" y="670"/>
                  </a:cubicBezTo>
                  <a:cubicBezTo>
                    <a:pt x="383" y="653"/>
                    <a:pt x="499" y="639"/>
                    <a:pt x="617" y="636"/>
                  </a:cubicBezTo>
                  <a:cubicBezTo>
                    <a:pt x="735" y="633"/>
                    <a:pt x="872" y="637"/>
                    <a:pt x="1000" y="650"/>
                  </a:cubicBezTo>
                  <a:cubicBezTo>
                    <a:pt x="1128" y="663"/>
                    <a:pt x="1265" y="686"/>
                    <a:pt x="1383" y="716"/>
                  </a:cubicBezTo>
                  <a:cubicBezTo>
                    <a:pt x="1501" y="746"/>
                    <a:pt x="1617" y="786"/>
                    <a:pt x="1707" y="830"/>
                  </a:cubicBezTo>
                  <a:cubicBezTo>
                    <a:pt x="1797" y="874"/>
                    <a:pt x="1875" y="927"/>
                    <a:pt x="1924" y="980"/>
                  </a:cubicBezTo>
                  <a:cubicBezTo>
                    <a:pt x="1973" y="1033"/>
                    <a:pt x="2000" y="1093"/>
                    <a:pt x="2000" y="1150"/>
                  </a:cubicBezTo>
                  <a:cubicBezTo>
                    <a:pt x="2000" y="1207"/>
                    <a:pt x="1973" y="1267"/>
                    <a:pt x="1924" y="1320"/>
                  </a:cubicBezTo>
                  <a:cubicBezTo>
                    <a:pt x="1875" y="1373"/>
                    <a:pt x="1797" y="1426"/>
                    <a:pt x="1707" y="1470"/>
                  </a:cubicBezTo>
                  <a:cubicBezTo>
                    <a:pt x="1617" y="1514"/>
                    <a:pt x="1501" y="1554"/>
                    <a:pt x="1383" y="1584"/>
                  </a:cubicBezTo>
                  <a:cubicBezTo>
                    <a:pt x="1265" y="1614"/>
                    <a:pt x="1128" y="1637"/>
                    <a:pt x="1000" y="1650"/>
                  </a:cubicBezTo>
                  <a:cubicBezTo>
                    <a:pt x="872" y="1663"/>
                    <a:pt x="735" y="1667"/>
                    <a:pt x="617" y="1664"/>
                  </a:cubicBezTo>
                  <a:cubicBezTo>
                    <a:pt x="499" y="1661"/>
                    <a:pt x="383" y="1647"/>
                    <a:pt x="293" y="1630"/>
                  </a:cubicBezTo>
                  <a:cubicBezTo>
                    <a:pt x="203" y="1613"/>
                    <a:pt x="125" y="1587"/>
                    <a:pt x="76" y="1560"/>
                  </a:cubicBezTo>
                  <a:cubicBezTo>
                    <a:pt x="27" y="1533"/>
                    <a:pt x="0" y="1500"/>
                    <a:pt x="0" y="1470"/>
                  </a:cubicBezTo>
                  <a:cubicBezTo>
                    <a:pt x="0" y="1440"/>
                    <a:pt x="27" y="1407"/>
                    <a:pt x="76" y="1380"/>
                  </a:cubicBezTo>
                  <a:cubicBezTo>
                    <a:pt x="125" y="1353"/>
                    <a:pt x="203" y="1327"/>
                    <a:pt x="293" y="1310"/>
                  </a:cubicBezTo>
                  <a:cubicBezTo>
                    <a:pt x="383" y="1293"/>
                    <a:pt x="499" y="1279"/>
                    <a:pt x="617" y="1276"/>
                  </a:cubicBezTo>
                  <a:cubicBezTo>
                    <a:pt x="735" y="1273"/>
                    <a:pt x="872" y="1277"/>
                    <a:pt x="1000" y="1290"/>
                  </a:cubicBezTo>
                  <a:cubicBezTo>
                    <a:pt x="1128" y="1303"/>
                    <a:pt x="1265" y="1326"/>
                    <a:pt x="1383" y="1356"/>
                  </a:cubicBezTo>
                  <a:cubicBezTo>
                    <a:pt x="1501" y="1386"/>
                    <a:pt x="1617" y="1426"/>
                    <a:pt x="1707" y="1470"/>
                  </a:cubicBezTo>
                  <a:cubicBezTo>
                    <a:pt x="1797" y="1514"/>
                    <a:pt x="1875" y="1567"/>
                    <a:pt x="1924" y="1620"/>
                  </a:cubicBezTo>
                  <a:cubicBezTo>
                    <a:pt x="1973" y="1673"/>
                    <a:pt x="2000" y="1733"/>
                    <a:pt x="2000" y="1790"/>
                  </a:cubicBezTo>
                  <a:cubicBezTo>
                    <a:pt x="2000" y="1847"/>
                    <a:pt x="1973" y="1907"/>
                    <a:pt x="1924" y="1960"/>
                  </a:cubicBezTo>
                  <a:cubicBezTo>
                    <a:pt x="1875" y="2013"/>
                    <a:pt x="1797" y="2066"/>
                    <a:pt x="1707" y="2110"/>
                  </a:cubicBezTo>
                  <a:cubicBezTo>
                    <a:pt x="1617" y="2154"/>
                    <a:pt x="1501" y="2194"/>
                    <a:pt x="1383" y="2224"/>
                  </a:cubicBezTo>
                  <a:cubicBezTo>
                    <a:pt x="1265" y="2254"/>
                    <a:pt x="1128" y="2277"/>
                    <a:pt x="1000" y="2290"/>
                  </a:cubicBezTo>
                  <a:cubicBezTo>
                    <a:pt x="872" y="2303"/>
                    <a:pt x="735" y="2307"/>
                    <a:pt x="617" y="2304"/>
                  </a:cubicBezTo>
                  <a:cubicBezTo>
                    <a:pt x="499" y="2301"/>
                    <a:pt x="383" y="2287"/>
                    <a:pt x="293" y="2270"/>
                  </a:cubicBezTo>
                  <a:cubicBezTo>
                    <a:pt x="203" y="2253"/>
                    <a:pt x="125" y="2227"/>
                    <a:pt x="76" y="2200"/>
                  </a:cubicBezTo>
                  <a:cubicBezTo>
                    <a:pt x="27" y="2173"/>
                    <a:pt x="0" y="2140"/>
                    <a:pt x="0" y="2110"/>
                  </a:cubicBezTo>
                  <a:cubicBezTo>
                    <a:pt x="0" y="2080"/>
                    <a:pt x="27" y="2047"/>
                    <a:pt x="76" y="2020"/>
                  </a:cubicBezTo>
                  <a:cubicBezTo>
                    <a:pt x="125" y="1993"/>
                    <a:pt x="203" y="1967"/>
                    <a:pt x="293" y="1950"/>
                  </a:cubicBezTo>
                  <a:cubicBezTo>
                    <a:pt x="383" y="1933"/>
                    <a:pt x="499" y="1919"/>
                    <a:pt x="617" y="1916"/>
                  </a:cubicBezTo>
                  <a:cubicBezTo>
                    <a:pt x="735" y="1913"/>
                    <a:pt x="872" y="1917"/>
                    <a:pt x="1000" y="1930"/>
                  </a:cubicBezTo>
                  <a:cubicBezTo>
                    <a:pt x="1128" y="1943"/>
                    <a:pt x="1265" y="1966"/>
                    <a:pt x="1383" y="1996"/>
                  </a:cubicBezTo>
                  <a:cubicBezTo>
                    <a:pt x="1501" y="2026"/>
                    <a:pt x="1617" y="2066"/>
                    <a:pt x="1707" y="2110"/>
                  </a:cubicBezTo>
                  <a:cubicBezTo>
                    <a:pt x="1797" y="2154"/>
                    <a:pt x="1875" y="2207"/>
                    <a:pt x="1924" y="2260"/>
                  </a:cubicBezTo>
                  <a:cubicBezTo>
                    <a:pt x="1973" y="2313"/>
                    <a:pt x="2000" y="2373"/>
                    <a:pt x="2000" y="2430"/>
                  </a:cubicBezTo>
                  <a:cubicBezTo>
                    <a:pt x="2000" y="2487"/>
                    <a:pt x="1973" y="2547"/>
                    <a:pt x="1924" y="2600"/>
                  </a:cubicBezTo>
                  <a:cubicBezTo>
                    <a:pt x="1875" y="2653"/>
                    <a:pt x="1797" y="2706"/>
                    <a:pt x="1707" y="2750"/>
                  </a:cubicBezTo>
                  <a:cubicBezTo>
                    <a:pt x="1617" y="2794"/>
                    <a:pt x="1501" y="2834"/>
                    <a:pt x="1383" y="2864"/>
                  </a:cubicBezTo>
                  <a:cubicBezTo>
                    <a:pt x="1265" y="2894"/>
                    <a:pt x="1128" y="2917"/>
                    <a:pt x="1000" y="2930"/>
                  </a:cubicBezTo>
                  <a:cubicBezTo>
                    <a:pt x="872" y="2943"/>
                    <a:pt x="735" y="2947"/>
                    <a:pt x="617" y="2944"/>
                  </a:cubicBezTo>
                  <a:cubicBezTo>
                    <a:pt x="499" y="2941"/>
                    <a:pt x="383" y="2927"/>
                    <a:pt x="293" y="2910"/>
                  </a:cubicBezTo>
                  <a:cubicBezTo>
                    <a:pt x="203" y="2893"/>
                    <a:pt x="125" y="2867"/>
                    <a:pt x="76" y="2840"/>
                  </a:cubicBezTo>
                  <a:cubicBezTo>
                    <a:pt x="27" y="2813"/>
                    <a:pt x="0" y="2780"/>
                    <a:pt x="0" y="2750"/>
                  </a:cubicBezTo>
                  <a:cubicBezTo>
                    <a:pt x="0" y="2720"/>
                    <a:pt x="27" y="2687"/>
                    <a:pt x="76" y="2660"/>
                  </a:cubicBezTo>
                  <a:cubicBezTo>
                    <a:pt x="125" y="2633"/>
                    <a:pt x="203" y="2607"/>
                    <a:pt x="293" y="2590"/>
                  </a:cubicBezTo>
                  <a:cubicBezTo>
                    <a:pt x="383" y="2573"/>
                    <a:pt x="499" y="2559"/>
                    <a:pt x="617" y="2556"/>
                  </a:cubicBezTo>
                  <a:cubicBezTo>
                    <a:pt x="735" y="2553"/>
                    <a:pt x="872" y="2557"/>
                    <a:pt x="1000" y="2570"/>
                  </a:cubicBezTo>
                  <a:cubicBezTo>
                    <a:pt x="1128" y="2583"/>
                    <a:pt x="1265" y="2606"/>
                    <a:pt x="1383" y="2636"/>
                  </a:cubicBezTo>
                  <a:cubicBezTo>
                    <a:pt x="1501" y="2666"/>
                    <a:pt x="1617" y="2706"/>
                    <a:pt x="1707" y="2750"/>
                  </a:cubicBezTo>
                  <a:cubicBezTo>
                    <a:pt x="1797" y="2794"/>
                    <a:pt x="1875" y="2847"/>
                    <a:pt x="1924" y="2900"/>
                  </a:cubicBezTo>
                  <a:cubicBezTo>
                    <a:pt x="1973" y="2953"/>
                    <a:pt x="2000" y="3013"/>
                    <a:pt x="2000" y="3070"/>
                  </a:cubicBezTo>
                  <a:cubicBezTo>
                    <a:pt x="2000" y="3127"/>
                    <a:pt x="1973" y="3187"/>
                    <a:pt x="1924" y="3240"/>
                  </a:cubicBezTo>
                  <a:cubicBezTo>
                    <a:pt x="1875" y="3293"/>
                    <a:pt x="1797" y="3346"/>
                    <a:pt x="1707" y="3390"/>
                  </a:cubicBezTo>
                  <a:cubicBezTo>
                    <a:pt x="1617" y="3434"/>
                    <a:pt x="1501" y="3474"/>
                    <a:pt x="1383" y="3504"/>
                  </a:cubicBezTo>
                  <a:cubicBezTo>
                    <a:pt x="1265" y="3534"/>
                    <a:pt x="1128" y="3557"/>
                    <a:pt x="1000" y="3570"/>
                  </a:cubicBezTo>
                  <a:cubicBezTo>
                    <a:pt x="872" y="3583"/>
                    <a:pt x="735" y="3587"/>
                    <a:pt x="617" y="3584"/>
                  </a:cubicBezTo>
                  <a:cubicBezTo>
                    <a:pt x="499" y="3581"/>
                    <a:pt x="383" y="3567"/>
                    <a:pt x="293" y="3550"/>
                  </a:cubicBezTo>
                  <a:cubicBezTo>
                    <a:pt x="203" y="3533"/>
                    <a:pt x="125" y="3507"/>
                    <a:pt x="76" y="3480"/>
                  </a:cubicBezTo>
                  <a:cubicBezTo>
                    <a:pt x="27" y="3453"/>
                    <a:pt x="0" y="3420"/>
                    <a:pt x="0" y="3390"/>
                  </a:cubicBezTo>
                  <a:cubicBezTo>
                    <a:pt x="0" y="3360"/>
                    <a:pt x="27" y="3327"/>
                    <a:pt x="76" y="3300"/>
                  </a:cubicBezTo>
                  <a:cubicBezTo>
                    <a:pt x="125" y="3273"/>
                    <a:pt x="203" y="3247"/>
                    <a:pt x="293" y="3230"/>
                  </a:cubicBezTo>
                  <a:cubicBezTo>
                    <a:pt x="383" y="3213"/>
                    <a:pt x="499" y="3199"/>
                    <a:pt x="617" y="3196"/>
                  </a:cubicBezTo>
                  <a:cubicBezTo>
                    <a:pt x="735" y="3193"/>
                    <a:pt x="872" y="3197"/>
                    <a:pt x="1000" y="3210"/>
                  </a:cubicBezTo>
                  <a:cubicBezTo>
                    <a:pt x="1128" y="3223"/>
                    <a:pt x="1265" y="3246"/>
                    <a:pt x="1383" y="3276"/>
                  </a:cubicBezTo>
                  <a:cubicBezTo>
                    <a:pt x="1501" y="3306"/>
                    <a:pt x="1617" y="3346"/>
                    <a:pt x="1707" y="3390"/>
                  </a:cubicBezTo>
                  <a:cubicBezTo>
                    <a:pt x="1797" y="3434"/>
                    <a:pt x="1875" y="3487"/>
                    <a:pt x="1924" y="3540"/>
                  </a:cubicBezTo>
                  <a:cubicBezTo>
                    <a:pt x="1973" y="3593"/>
                    <a:pt x="2000" y="3653"/>
                    <a:pt x="2000" y="3710"/>
                  </a:cubicBezTo>
                  <a:cubicBezTo>
                    <a:pt x="2000" y="3767"/>
                    <a:pt x="1973" y="3827"/>
                    <a:pt x="1924" y="3880"/>
                  </a:cubicBezTo>
                  <a:cubicBezTo>
                    <a:pt x="1875" y="3933"/>
                    <a:pt x="1797" y="3986"/>
                    <a:pt x="1707" y="4030"/>
                  </a:cubicBezTo>
                  <a:cubicBezTo>
                    <a:pt x="1617" y="4074"/>
                    <a:pt x="1501" y="4114"/>
                    <a:pt x="1383" y="4144"/>
                  </a:cubicBezTo>
                  <a:cubicBezTo>
                    <a:pt x="1265" y="4174"/>
                    <a:pt x="1128" y="4197"/>
                    <a:pt x="1000" y="4210"/>
                  </a:cubicBezTo>
                  <a:cubicBezTo>
                    <a:pt x="872" y="4223"/>
                    <a:pt x="735" y="4227"/>
                    <a:pt x="617" y="4224"/>
                  </a:cubicBezTo>
                  <a:cubicBezTo>
                    <a:pt x="499" y="4221"/>
                    <a:pt x="383" y="4207"/>
                    <a:pt x="293" y="4190"/>
                  </a:cubicBezTo>
                  <a:cubicBezTo>
                    <a:pt x="203" y="4173"/>
                    <a:pt x="125" y="4147"/>
                    <a:pt x="76" y="4120"/>
                  </a:cubicBezTo>
                  <a:cubicBezTo>
                    <a:pt x="27" y="4093"/>
                    <a:pt x="0" y="4060"/>
                    <a:pt x="0" y="4030"/>
                  </a:cubicBezTo>
                  <a:cubicBezTo>
                    <a:pt x="0" y="4000"/>
                    <a:pt x="27" y="3967"/>
                    <a:pt x="76" y="3940"/>
                  </a:cubicBezTo>
                  <a:cubicBezTo>
                    <a:pt x="125" y="3913"/>
                    <a:pt x="203" y="3887"/>
                    <a:pt x="293" y="3870"/>
                  </a:cubicBezTo>
                  <a:cubicBezTo>
                    <a:pt x="383" y="3853"/>
                    <a:pt x="499" y="3839"/>
                    <a:pt x="617" y="3836"/>
                  </a:cubicBezTo>
                  <a:cubicBezTo>
                    <a:pt x="735" y="3833"/>
                    <a:pt x="872" y="3837"/>
                    <a:pt x="1000" y="3850"/>
                  </a:cubicBezTo>
                  <a:cubicBezTo>
                    <a:pt x="1128" y="3863"/>
                    <a:pt x="1265" y="3886"/>
                    <a:pt x="1383" y="3916"/>
                  </a:cubicBezTo>
                  <a:cubicBezTo>
                    <a:pt x="1501" y="3946"/>
                    <a:pt x="1617" y="3986"/>
                    <a:pt x="1707" y="4030"/>
                  </a:cubicBezTo>
                  <a:cubicBezTo>
                    <a:pt x="1797" y="4074"/>
                    <a:pt x="1875" y="4127"/>
                    <a:pt x="1924" y="4180"/>
                  </a:cubicBezTo>
                  <a:cubicBezTo>
                    <a:pt x="1973" y="4233"/>
                    <a:pt x="2000" y="4293"/>
                    <a:pt x="2000" y="4350"/>
                  </a:cubicBezTo>
                  <a:cubicBezTo>
                    <a:pt x="2000" y="4407"/>
                    <a:pt x="1973" y="4467"/>
                    <a:pt x="1924" y="4520"/>
                  </a:cubicBezTo>
                  <a:cubicBezTo>
                    <a:pt x="1875" y="4573"/>
                    <a:pt x="1797" y="4626"/>
                    <a:pt x="1707" y="4670"/>
                  </a:cubicBezTo>
                  <a:cubicBezTo>
                    <a:pt x="1617" y="4714"/>
                    <a:pt x="1501" y="4754"/>
                    <a:pt x="1383" y="4784"/>
                  </a:cubicBezTo>
                  <a:cubicBezTo>
                    <a:pt x="1265" y="4814"/>
                    <a:pt x="1128" y="4837"/>
                    <a:pt x="1000" y="4850"/>
                  </a:cubicBezTo>
                  <a:cubicBezTo>
                    <a:pt x="872" y="4863"/>
                    <a:pt x="744" y="4863"/>
                    <a:pt x="617" y="4864"/>
                  </a:cubicBezTo>
                </a:path>
              </a:pathLst>
            </a:custGeom>
            <a:noFill/>
            <a:ln w="19050" cap="flat" cmpd="sng">
              <a:solidFill>
                <a:srgbClr val="000000"/>
              </a:solidFill>
              <a:prstDash val="solid"/>
              <a:round/>
              <a:headEnd type="none" w="med" len="med"/>
              <a:tailEnd type="none" w="med" len="med"/>
            </a:ln>
          </p:spPr>
          <p:txBody>
            <a:bodyPr/>
            <a:lstStyle/>
            <a:p>
              <a:endParaRPr lang="zh-CN" altLang="en-US">
                <a:latin typeface="Times New Roman" panose="02020603050405020304" charset="0"/>
                <a:ea typeface="黑体" panose="02010609060101010101" charset="-122"/>
                <a:cs typeface="Times New Roman" panose="02020603050405020304" charset="0"/>
              </a:endParaRPr>
            </a:p>
          </p:txBody>
        </p:sp>
        <p:grpSp>
          <p:nvGrpSpPr>
            <p:cNvPr id="6167" name="Group 47"/>
            <p:cNvGrpSpPr/>
            <p:nvPr>
              <p:custDataLst>
                <p:tags r:id="rId24"/>
              </p:custDataLst>
            </p:nvPr>
          </p:nvGrpSpPr>
          <p:grpSpPr>
            <a:xfrm rot="-5400000" flipV="1">
              <a:off x="6435609" y="2708397"/>
              <a:ext cx="399355" cy="268923"/>
              <a:chOff x="3030" y="2265"/>
              <a:chExt cx="3164" cy="210"/>
            </a:xfrm>
          </p:grpSpPr>
          <p:sp>
            <p:nvSpPr>
              <p:cNvPr id="6168" name="Line 48"/>
              <p:cNvSpPr/>
              <p:nvPr>
                <p:custDataLst>
                  <p:tags r:id="rId25"/>
                </p:custDataLst>
              </p:nvPr>
            </p:nvSpPr>
            <p:spPr>
              <a:xfrm>
                <a:off x="3030" y="2265"/>
                <a:ext cx="3164" cy="0"/>
              </a:xfrm>
              <a:prstGeom prst="line">
                <a:avLst/>
              </a:prstGeom>
              <a:ln w="19050" cap="flat" cmpd="sng">
                <a:solidFill>
                  <a:srgbClr val="000000"/>
                </a:solidFill>
                <a:prstDash val="solid"/>
                <a:round/>
                <a:headEnd type="none" w="med" len="med"/>
                <a:tailEnd type="none" w="med" len="med"/>
              </a:ln>
            </p:spPr>
            <p:txBody>
              <a:bodyPr anchor="t"/>
              <a:lstStyle/>
              <a:p>
                <a:endParaRPr lang="zh-CN" altLang="en-US">
                  <a:latin typeface="Calibri"/>
                  <a:ea typeface="宋体" pitchFamily="2" charset="-122"/>
                </a:endParaRPr>
              </a:p>
            </p:txBody>
          </p:sp>
          <p:sp>
            <p:nvSpPr>
              <p:cNvPr id="6169" name="Rectangle 49" descr="浅色上对角线"/>
              <p:cNvSpPr/>
              <p:nvPr>
                <p:custDataLst>
                  <p:tags r:id="rId26"/>
                </p:custDataLst>
              </p:nvPr>
            </p:nvSpPr>
            <p:spPr>
              <a:xfrm>
                <a:off x="3030" y="2280"/>
                <a:ext cx="3164" cy="195"/>
              </a:xfrm>
              <a:prstGeom prst="rect">
                <a:avLst/>
              </a:prstGeom>
              <a:blipFill rotWithShape="0">
                <a:blip r:embed="rId21"/>
                <a:stretch>
                  <a:fillRect/>
                </a:stretch>
              </a:blipFill>
              <a:ln w="9525" cap="flat" cmpd="sng">
                <a:solidFill>
                  <a:srgbClr val="000000"/>
                </a:solidFill>
                <a:prstDash val="solid"/>
                <a:miter/>
                <a:headEnd type="none" w="med" len="med"/>
                <a:tailEnd type="none" w="med" len="med"/>
              </a:ln>
            </p:spPr>
            <p:txBody>
              <a:bodyPr anchor="t"/>
              <a:lstStyle/>
              <a:p>
                <a:endParaRPr lang="zh-CN" altLang="en-US">
                  <a:latin typeface="Times New Roman" panose="02020603050405020304" charset="0"/>
                  <a:ea typeface="黑体" panose="02010609060101010101" charset="-122"/>
                  <a:cs typeface="Times New Roman" panose="02020603050405020304" charset="0"/>
                </a:endParaRPr>
              </a:p>
            </p:txBody>
          </p:sp>
        </p:grpSp>
        <p:sp>
          <p:nvSpPr>
            <p:cNvPr id="6170" name="Oval 50"/>
            <p:cNvSpPr/>
            <p:nvPr>
              <p:custDataLst>
                <p:tags r:id="rId27"/>
              </p:custDataLst>
            </p:nvPr>
          </p:nvSpPr>
          <p:spPr>
            <a:xfrm>
              <a:off x="8344591" y="2726584"/>
              <a:ext cx="302218" cy="199677"/>
            </a:xfrm>
            <a:prstGeom prst="ellipse">
              <a:avLst/>
            </a:prstGeom>
            <a:gradFill rotWithShape="0">
              <a:gsLst>
                <a:gs pos="0">
                  <a:srgbClr val="FFFFFF"/>
                </a:gs>
                <a:gs pos="100000">
                  <a:srgbClr val="767676"/>
                </a:gs>
              </a:gsLst>
              <a:path path="shape">
                <a:fillToRect l="50000" t="50000" r="50000" b="50000"/>
              </a:path>
            </a:gradFill>
            <a:ln w="9525" cap="flat" cmpd="sng">
              <a:solidFill>
                <a:srgbClr val="000000"/>
              </a:solidFill>
              <a:prstDash val="solid"/>
              <a:round/>
              <a:headEnd type="none" w="med" len="med"/>
              <a:tailEnd type="none" w="med" len="med"/>
            </a:ln>
          </p:spPr>
          <p:txBody>
            <a:bodyPr anchor="t"/>
            <a:lstStyle/>
            <a:p>
              <a:endParaRPr lang="zh-CN" altLang="en-US">
                <a:latin typeface="Times New Roman" panose="02020603050405020304" charset="0"/>
                <a:ea typeface="黑体" panose="02010609060101010101" charset="-122"/>
                <a:cs typeface="Times New Roman" panose="02020603050405020304" charset="0"/>
              </a:endParaRPr>
            </a:p>
          </p:txBody>
        </p:sp>
        <p:sp>
          <p:nvSpPr>
            <p:cNvPr id="6171" name="Freeform 51"/>
            <p:cNvSpPr/>
            <p:nvPr>
              <p:custDataLst>
                <p:tags r:id="rId28"/>
              </p:custDataLst>
            </p:nvPr>
          </p:nvSpPr>
          <p:spPr>
            <a:xfrm rot="-5400000">
              <a:off x="7038037" y="1150759"/>
              <a:ext cx="171035" cy="705601"/>
            </a:xfrm>
            <a:custGeom>
              <a:avLst/>
              <a:gdLst/>
              <a:ahLst/>
              <a:cxnLst>
                <a:cxn ang="0">
                  <a:pos x="1000" y="10"/>
                </a:cxn>
                <a:cxn ang="0">
                  <a:pos x="1707" y="190"/>
                </a:cxn>
                <a:cxn ang="0">
                  <a:pos x="2000" y="510"/>
                </a:cxn>
                <a:cxn ang="0">
                  <a:pos x="1707" y="830"/>
                </a:cxn>
                <a:cxn ang="0">
                  <a:pos x="1000" y="1010"/>
                </a:cxn>
                <a:cxn ang="0">
                  <a:pos x="293" y="990"/>
                </a:cxn>
                <a:cxn ang="0">
                  <a:pos x="0" y="830"/>
                </a:cxn>
                <a:cxn ang="0">
                  <a:pos x="293" y="670"/>
                </a:cxn>
                <a:cxn ang="0">
                  <a:pos x="1000" y="650"/>
                </a:cxn>
                <a:cxn ang="0">
                  <a:pos x="1707" y="830"/>
                </a:cxn>
                <a:cxn ang="0">
                  <a:pos x="2000" y="1150"/>
                </a:cxn>
                <a:cxn ang="0">
                  <a:pos x="1707" y="1470"/>
                </a:cxn>
                <a:cxn ang="0">
                  <a:pos x="1000" y="1650"/>
                </a:cxn>
                <a:cxn ang="0">
                  <a:pos x="293" y="1630"/>
                </a:cxn>
                <a:cxn ang="0">
                  <a:pos x="0" y="1470"/>
                </a:cxn>
                <a:cxn ang="0">
                  <a:pos x="293" y="1310"/>
                </a:cxn>
                <a:cxn ang="0">
                  <a:pos x="1000" y="1290"/>
                </a:cxn>
                <a:cxn ang="0">
                  <a:pos x="1707" y="1470"/>
                </a:cxn>
                <a:cxn ang="0">
                  <a:pos x="2000" y="1790"/>
                </a:cxn>
                <a:cxn ang="0">
                  <a:pos x="1707" y="2110"/>
                </a:cxn>
                <a:cxn ang="0">
                  <a:pos x="1000" y="2290"/>
                </a:cxn>
                <a:cxn ang="0">
                  <a:pos x="293" y="2270"/>
                </a:cxn>
                <a:cxn ang="0">
                  <a:pos x="0" y="2110"/>
                </a:cxn>
                <a:cxn ang="0">
                  <a:pos x="293" y="1950"/>
                </a:cxn>
                <a:cxn ang="0">
                  <a:pos x="1000" y="1930"/>
                </a:cxn>
                <a:cxn ang="0">
                  <a:pos x="1707" y="2110"/>
                </a:cxn>
                <a:cxn ang="0">
                  <a:pos x="2000" y="2430"/>
                </a:cxn>
                <a:cxn ang="0">
                  <a:pos x="1707" y="2750"/>
                </a:cxn>
                <a:cxn ang="0">
                  <a:pos x="1000" y="2930"/>
                </a:cxn>
                <a:cxn ang="0">
                  <a:pos x="293" y="2910"/>
                </a:cxn>
                <a:cxn ang="0">
                  <a:pos x="0" y="2750"/>
                </a:cxn>
                <a:cxn ang="0">
                  <a:pos x="293" y="2590"/>
                </a:cxn>
                <a:cxn ang="0">
                  <a:pos x="1000" y="2570"/>
                </a:cxn>
                <a:cxn ang="0">
                  <a:pos x="1707" y="2750"/>
                </a:cxn>
                <a:cxn ang="0">
                  <a:pos x="2000" y="3070"/>
                </a:cxn>
                <a:cxn ang="0">
                  <a:pos x="1707" y="3390"/>
                </a:cxn>
                <a:cxn ang="0">
                  <a:pos x="1000" y="3570"/>
                </a:cxn>
                <a:cxn ang="0">
                  <a:pos x="293" y="3550"/>
                </a:cxn>
                <a:cxn ang="0">
                  <a:pos x="0" y="3390"/>
                </a:cxn>
                <a:cxn ang="0">
                  <a:pos x="293" y="3230"/>
                </a:cxn>
                <a:cxn ang="0">
                  <a:pos x="1000" y="3210"/>
                </a:cxn>
                <a:cxn ang="0">
                  <a:pos x="1707" y="3390"/>
                </a:cxn>
                <a:cxn ang="0">
                  <a:pos x="2000" y="3710"/>
                </a:cxn>
                <a:cxn ang="0">
                  <a:pos x="1707" y="4030"/>
                </a:cxn>
                <a:cxn ang="0">
                  <a:pos x="1000" y="4210"/>
                </a:cxn>
                <a:cxn ang="0">
                  <a:pos x="293" y="4190"/>
                </a:cxn>
                <a:cxn ang="0">
                  <a:pos x="0" y="4030"/>
                </a:cxn>
                <a:cxn ang="0">
                  <a:pos x="293" y="3870"/>
                </a:cxn>
                <a:cxn ang="0">
                  <a:pos x="1000" y="3850"/>
                </a:cxn>
                <a:cxn ang="0">
                  <a:pos x="1707" y="4030"/>
                </a:cxn>
                <a:cxn ang="0">
                  <a:pos x="2000" y="4350"/>
                </a:cxn>
                <a:cxn ang="0">
                  <a:pos x="1707" y="4670"/>
                </a:cxn>
                <a:cxn ang="0">
                  <a:pos x="1000" y="4850"/>
                </a:cxn>
              </a:cxnLst>
              <a:rect l="l" t="t" r="r" b="b"/>
              <a:pathLst>
                <a:path w="2000" h="4864">
                  <a:moveTo>
                    <a:pt x="617" y="16"/>
                  </a:moveTo>
                  <a:cubicBezTo>
                    <a:pt x="744" y="8"/>
                    <a:pt x="872" y="0"/>
                    <a:pt x="1000" y="10"/>
                  </a:cubicBezTo>
                  <a:cubicBezTo>
                    <a:pt x="1128" y="20"/>
                    <a:pt x="1265" y="46"/>
                    <a:pt x="1383" y="76"/>
                  </a:cubicBezTo>
                  <a:cubicBezTo>
                    <a:pt x="1501" y="106"/>
                    <a:pt x="1617" y="146"/>
                    <a:pt x="1707" y="190"/>
                  </a:cubicBezTo>
                  <a:cubicBezTo>
                    <a:pt x="1797" y="234"/>
                    <a:pt x="1875" y="287"/>
                    <a:pt x="1924" y="340"/>
                  </a:cubicBezTo>
                  <a:cubicBezTo>
                    <a:pt x="1973" y="393"/>
                    <a:pt x="2000" y="453"/>
                    <a:pt x="2000" y="510"/>
                  </a:cubicBezTo>
                  <a:cubicBezTo>
                    <a:pt x="2000" y="567"/>
                    <a:pt x="1973" y="627"/>
                    <a:pt x="1924" y="680"/>
                  </a:cubicBezTo>
                  <a:cubicBezTo>
                    <a:pt x="1875" y="733"/>
                    <a:pt x="1797" y="786"/>
                    <a:pt x="1707" y="830"/>
                  </a:cubicBezTo>
                  <a:cubicBezTo>
                    <a:pt x="1617" y="874"/>
                    <a:pt x="1501" y="914"/>
                    <a:pt x="1383" y="944"/>
                  </a:cubicBezTo>
                  <a:cubicBezTo>
                    <a:pt x="1265" y="974"/>
                    <a:pt x="1128" y="997"/>
                    <a:pt x="1000" y="1010"/>
                  </a:cubicBezTo>
                  <a:cubicBezTo>
                    <a:pt x="872" y="1023"/>
                    <a:pt x="735" y="1027"/>
                    <a:pt x="617" y="1024"/>
                  </a:cubicBezTo>
                  <a:cubicBezTo>
                    <a:pt x="499" y="1021"/>
                    <a:pt x="383" y="1007"/>
                    <a:pt x="293" y="990"/>
                  </a:cubicBezTo>
                  <a:cubicBezTo>
                    <a:pt x="203" y="973"/>
                    <a:pt x="125" y="947"/>
                    <a:pt x="76" y="920"/>
                  </a:cubicBezTo>
                  <a:cubicBezTo>
                    <a:pt x="27" y="893"/>
                    <a:pt x="0" y="860"/>
                    <a:pt x="0" y="830"/>
                  </a:cubicBezTo>
                  <a:cubicBezTo>
                    <a:pt x="0" y="800"/>
                    <a:pt x="27" y="767"/>
                    <a:pt x="76" y="740"/>
                  </a:cubicBezTo>
                  <a:cubicBezTo>
                    <a:pt x="125" y="713"/>
                    <a:pt x="203" y="687"/>
                    <a:pt x="293" y="670"/>
                  </a:cubicBezTo>
                  <a:cubicBezTo>
                    <a:pt x="383" y="653"/>
                    <a:pt x="499" y="639"/>
                    <a:pt x="617" y="636"/>
                  </a:cubicBezTo>
                  <a:cubicBezTo>
                    <a:pt x="735" y="633"/>
                    <a:pt x="872" y="637"/>
                    <a:pt x="1000" y="650"/>
                  </a:cubicBezTo>
                  <a:cubicBezTo>
                    <a:pt x="1128" y="663"/>
                    <a:pt x="1265" y="686"/>
                    <a:pt x="1383" y="716"/>
                  </a:cubicBezTo>
                  <a:cubicBezTo>
                    <a:pt x="1501" y="746"/>
                    <a:pt x="1617" y="786"/>
                    <a:pt x="1707" y="830"/>
                  </a:cubicBezTo>
                  <a:cubicBezTo>
                    <a:pt x="1797" y="874"/>
                    <a:pt x="1875" y="927"/>
                    <a:pt x="1924" y="980"/>
                  </a:cubicBezTo>
                  <a:cubicBezTo>
                    <a:pt x="1973" y="1033"/>
                    <a:pt x="2000" y="1093"/>
                    <a:pt x="2000" y="1150"/>
                  </a:cubicBezTo>
                  <a:cubicBezTo>
                    <a:pt x="2000" y="1207"/>
                    <a:pt x="1973" y="1267"/>
                    <a:pt x="1924" y="1320"/>
                  </a:cubicBezTo>
                  <a:cubicBezTo>
                    <a:pt x="1875" y="1373"/>
                    <a:pt x="1797" y="1426"/>
                    <a:pt x="1707" y="1470"/>
                  </a:cubicBezTo>
                  <a:cubicBezTo>
                    <a:pt x="1617" y="1514"/>
                    <a:pt x="1501" y="1554"/>
                    <a:pt x="1383" y="1584"/>
                  </a:cubicBezTo>
                  <a:cubicBezTo>
                    <a:pt x="1265" y="1614"/>
                    <a:pt x="1128" y="1637"/>
                    <a:pt x="1000" y="1650"/>
                  </a:cubicBezTo>
                  <a:cubicBezTo>
                    <a:pt x="872" y="1663"/>
                    <a:pt x="735" y="1667"/>
                    <a:pt x="617" y="1664"/>
                  </a:cubicBezTo>
                  <a:cubicBezTo>
                    <a:pt x="499" y="1661"/>
                    <a:pt x="383" y="1647"/>
                    <a:pt x="293" y="1630"/>
                  </a:cubicBezTo>
                  <a:cubicBezTo>
                    <a:pt x="203" y="1613"/>
                    <a:pt x="125" y="1587"/>
                    <a:pt x="76" y="1560"/>
                  </a:cubicBezTo>
                  <a:cubicBezTo>
                    <a:pt x="27" y="1533"/>
                    <a:pt x="0" y="1500"/>
                    <a:pt x="0" y="1470"/>
                  </a:cubicBezTo>
                  <a:cubicBezTo>
                    <a:pt x="0" y="1440"/>
                    <a:pt x="27" y="1407"/>
                    <a:pt x="76" y="1380"/>
                  </a:cubicBezTo>
                  <a:cubicBezTo>
                    <a:pt x="125" y="1353"/>
                    <a:pt x="203" y="1327"/>
                    <a:pt x="293" y="1310"/>
                  </a:cubicBezTo>
                  <a:cubicBezTo>
                    <a:pt x="383" y="1293"/>
                    <a:pt x="499" y="1279"/>
                    <a:pt x="617" y="1276"/>
                  </a:cubicBezTo>
                  <a:cubicBezTo>
                    <a:pt x="735" y="1273"/>
                    <a:pt x="872" y="1277"/>
                    <a:pt x="1000" y="1290"/>
                  </a:cubicBezTo>
                  <a:cubicBezTo>
                    <a:pt x="1128" y="1303"/>
                    <a:pt x="1265" y="1326"/>
                    <a:pt x="1383" y="1356"/>
                  </a:cubicBezTo>
                  <a:cubicBezTo>
                    <a:pt x="1501" y="1386"/>
                    <a:pt x="1617" y="1426"/>
                    <a:pt x="1707" y="1470"/>
                  </a:cubicBezTo>
                  <a:cubicBezTo>
                    <a:pt x="1797" y="1514"/>
                    <a:pt x="1875" y="1567"/>
                    <a:pt x="1924" y="1620"/>
                  </a:cubicBezTo>
                  <a:cubicBezTo>
                    <a:pt x="1973" y="1673"/>
                    <a:pt x="2000" y="1733"/>
                    <a:pt x="2000" y="1790"/>
                  </a:cubicBezTo>
                  <a:cubicBezTo>
                    <a:pt x="2000" y="1847"/>
                    <a:pt x="1973" y="1907"/>
                    <a:pt x="1924" y="1960"/>
                  </a:cubicBezTo>
                  <a:cubicBezTo>
                    <a:pt x="1875" y="2013"/>
                    <a:pt x="1797" y="2066"/>
                    <a:pt x="1707" y="2110"/>
                  </a:cubicBezTo>
                  <a:cubicBezTo>
                    <a:pt x="1617" y="2154"/>
                    <a:pt x="1501" y="2194"/>
                    <a:pt x="1383" y="2224"/>
                  </a:cubicBezTo>
                  <a:cubicBezTo>
                    <a:pt x="1265" y="2254"/>
                    <a:pt x="1128" y="2277"/>
                    <a:pt x="1000" y="2290"/>
                  </a:cubicBezTo>
                  <a:cubicBezTo>
                    <a:pt x="872" y="2303"/>
                    <a:pt x="735" y="2307"/>
                    <a:pt x="617" y="2304"/>
                  </a:cubicBezTo>
                  <a:cubicBezTo>
                    <a:pt x="499" y="2301"/>
                    <a:pt x="383" y="2287"/>
                    <a:pt x="293" y="2270"/>
                  </a:cubicBezTo>
                  <a:cubicBezTo>
                    <a:pt x="203" y="2253"/>
                    <a:pt x="125" y="2227"/>
                    <a:pt x="76" y="2200"/>
                  </a:cubicBezTo>
                  <a:cubicBezTo>
                    <a:pt x="27" y="2173"/>
                    <a:pt x="0" y="2140"/>
                    <a:pt x="0" y="2110"/>
                  </a:cubicBezTo>
                  <a:cubicBezTo>
                    <a:pt x="0" y="2080"/>
                    <a:pt x="27" y="2047"/>
                    <a:pt x="76" y="2020"/>
                  </a:cubicBezTo>
                  <a:cubicBezTo>
                    <a:pt x="125" y="1993"/>
                    <a:pt x="203" y="1967"/>
                    <a:pt x="293" y="1950"/>
                  </a:cubicBezTo>
                  <a:cubicBezTo>
                    <a:pt x="383" y="1933"/>
                    <a:pt x="499" y="1919"/>
                    <a:pt x="617" y="1916"/>
                  </a:cubicBezTo>
                  <a:cubicBezTo>
                    <a:pt x="735" y="1913"/>
                    <a:pt x="872" y="1917"/>
                    <a:pt x="1000" y="1930"/>
                  </a:cubicBezTo>
                  <a:cubicBezTo>
                    <a:pt x="1128" y="1943"/>
                    <a:pt x="1265" y="1966"/>
                    <a:pt x="1383" y="1996"/>
                  </a:cubicBezTo>
                  <a:cubicBezTo>
                    <a:pt x="1501" y="2026"/>
                    <a:pt x="1617" y="2066"/>
                    <a:pt x="1707" y="2110"/>
                  </a:cubicBezTo>
                  <a:cubicBezTo>
                    <a:pt x="1797" y="2154"/>
                    <a:pt x="1875" y="2207"/>
                    <a:pt x="1924" y="2260"/>
                  </a:cubicBezTo>
                  <a:cubicBezTo>
                    <a:pt x="1973" y="2313"/>
                    <a:pt x="2000" y="2373"/>
                    <a:pt x="2000" y="2430"/>
                  </a:cubicBezTo>
                  <a:cubicBezTo>
                    <a:pt x="2000" y="2487"/>
                    <a:pt x="1973" y="2547"/>
                    <a:pt x="1924" y="2600"/>
                  </a:cubicBezTo>
                  <a:cubicBezTo>
                    <a:pt x="1875" y="2653"/>
                    <a:pt x="1797" y="2706"/>
                    <a:pt x="1707" y="2750"/>
                  </a:cubicBezTo>
                  <a:cubicBezTo>
                    <a:pt x="1617" y="2794"/>
                    <a:pt x="1501" y="2834"/>
                    <a:pt x="1383" y="2864"/>
                  </a:cubicBezTo>
                  <a:cubicBezTo>
                    <a:pt x="1265" y="2894"/>
                    <a:pt x="1128" y="2917"/>
                    <a:pt x="1000" y="2930"/>
                  </a:cubicBezTo>
                  <a:cubicBezTo>
                    <a:pt x="872" y="2943"/>
                    <a:pt x="735" y="2947"/>
                    <a:pt x="617" y="2944"/>
                  </a:cubicBezTo>
                  <a:cubicBezTo>
                    <a:pt x="499" y="2941"/>
                    <a:pt x="383" y="2927"/>
                    <a:pt x="293" y="2910"/>
                  </a:cubicBezTo>
                  <a:cubicBezTo>
                    <a:pt x="203" y="2893"/>
                    <a:pt x="125" y="2867"/>
                    <a:pt x="76" y="2840"/>
                  </a:cubicBezTo>
                  <a:cubicBezTo>
                    <a:pt x="27" y="2813"/>
                    <a:pt x="0" y="2780"/>
                    <a:pt x="0" y="2750"/>
                  </a:cubicBezTo>
                  <a:cubicBezTo>
                    <a:pt x="0" y="2720"/>
                    <a:pt x="27" y="2687"/>
                    <a:pt x="76" y="2660"/>
                  </a:cubicBezTo>
                  <a:cubicBezTo>
                    <a:pt x="125" y="2633"/>
                    <a:pt x="203" y="2607"/>
                    <a:pt x="293" y="2590"/>
                  </a:cubicBezTo>
                  <a:cubicBezTo>
                    <a:pt x="383" y="2573"/>
                    <a:pt x="499" y="2559"/>
                    <a:pt x="617" y="2556"/>
                  </a:cubicBezTo>
                  <a:cubicBezTo>
                    <a:pt x="735" y="2553"/>
                    <a:pt x="872" y="2557"/>
                    <a:pt x="1000" y="2570"/>
                  </a:cubicBezTo>
                  <a:cubicBezTo>
                    <a:pt x="1128" y="2583"/>
                    <a:pt x="1265" y="2606"/>
                    <a:pt x="1383" y="2636"/>
                  </a:cubicBezTo>
                  <a:cubicBezTo>
                    <a:pt x="1501" y="2666"/>
                    <a:pt x="1617" y="2706"/>
                    <a:pt x="1707" y="2750"/>
                  </a:cubicBezTo>
                  <a:cubicBezTo>
                    <a:pt x="1797" y="2794"/>
                    <a:pt x="1875" y="2847"/>
                    <a:pt x="1924" y="2900"/>
                  </a:cubicBezTo>
                  <a:cubicBezTo>
                    <a:pt x="1973" y="2953"/>
                    <a:pt x="2000" y="3013"/>
                    <a:pt x="2000" y="3070"/>
                  </a:cubicBezTo>
                  <a:cubicBezTo>
                    <a:pt x="2000" y="3127"/>
                    <a:pt x="1973" y="3187"/>
                    <a:pt x="1924" y="3240"/>
                  </a:cubicBezTo>
                  <a:cubicBezTo>
                    <a:pt x="1875" y="3293"/>
                    <a:pt x="1797" y="3346"/>
                    <a:pt x="1707" y="3390"/>
                  </a:cubicBezTo>
                  <a:cubicBezTo>
                    <a:pt x="1617" y="3434"/>
                    <a:pt x="1501" y="3474"/>
                    <a:pt x="1383" y="3504"/>
                  </a:cubicBezTo>
                  <a:cubicBezTo>
                    <a:pt x="1265" y="3534"/>
                    <a:pt x="1128" y="3557"/>
                    <a:pt x="1000" y="3570"/>
                  </a:cubicBezTo>
                  <a:cubicBezTo>
                    <a:pt x="872" y="3583"/>
                    <a:pt x="735" y="3587"/>
                    <a:pt x="617" y="3584"/>
                  </a:cubicBezTo>
                  <a:cubicBezTo>
                    <a:pt x="499" y="3581"/>
                    <a:pt x="383" y="3567"/>
                    <a:pt x="293" y="3550"/>
                  </a:cubicBezTo>
                  <a:cubicBezTo>
                    <a:pt x="203" y="3533"/>
                    <a:pt x="125" y="3507"/>
                    <a:pt x="76" y="3480"/>
                  </a:cubicBezTo>
                  <a:cubicBezTo>
                    <a:pt x="27" y="3453"/>
                    <a:pt x="0" y="3420"/>
                    <a:pt x="0" y="3390"/>
                  </a:cubicBezTo>
                  <a:cubicBezTo>
                    <a:pt x="0" y="3360"/>
                    <a:pt x="27" y="3327"/>
                    <a:pt x="76" y="3300"/>
                  </a:cubicBezTo>
                  <a:cubicBezTo>
                    <a:pt x="125" y="3273"/>
                    <a:pt x="203" y="3247"/>
                    <a:pt x="293" y="3230"/>
                  </a:cubicBezTo>
                  <a:cubicBezTo>
                    <a:pt x="383" y="3213"/>
                    <a:pt x="499" y="3199"/>
                    <a:pt x="617" y="3196"/>
                  </a:cubicBezTo>
                  <a:cubicBezTo>
                    <a:pt x="735" y="3193"/>
                    <a:pt x="872" y="3197"/>
                    <a:pt x="1000" y="3210"/>
                  </a:cubicBezTo>
                  <a:cubicBezTo>
                    <a:pt x="1128" y="3223"/>
                    <a:pt x="1265" y="3246"/>
                    <a:pt x="1383" y="3276"/>
                  </a:cubicBezTo>
                  <a:cubicBezTo>
                    <a:pt x="1501" y="3306"/>
                    <a:pt x="1617" y="3346"/>
                    <a:pt x="1707" y="3390"/>
                  </a:cubicBezTo>
                  <a:cubicBezTo>
                    <a:pt x="1797" y="3434"/>
                    <a:pt x="1875" y="3487"/>
                    <a:pt x="1924" y="3540"/>
                  </a:cubicBezTo>
                  <a:cubicBezTo>
                    <a:pt x="1973" y="3593"/>
                    <a:pt x="2000" y="3653"/>
                    <a:pt x="2000" y="3710"/>
                  </a:cubicBezTo>
                  <a:cubicBezTo>
                    <a:pt x="2000" y="3767"/>
                    <a:pt x="1973" y="3827"/>
                    <a:pt x="1924" y="3880"/>
                  </a:cubicBezTo>
                  <a:cubicBezTo>
                    <a:pt x="1875" y="3933"/>
                    <a:pt x="1797" y="3986"/>
                    <a:pt x="1707" y="4030"/>
                  </a:cubicBezTo>
                  <a:cubicBezTo>
                    <a:pt x="1617" y="4074"/>
                    <a:pt x="1501" y="4114"/>
                    <a:pt x="1383" y="4144"/>
                  </a:cubicBezTo>
                  <a:cubicBezTo>
                    <a:pt x="1265" y="4174"/>
                    <a:pt x="1128" y="4197"/>
                    <a:pt x="1000" y="4210"/>
                  </a:cubicBezTo>
                  <a:cubicBezTo>
                    <a:pt x="872" y="4223"/>
                    <a:pt x="735" y="4227"/>
                    <a:pt x="617" y="4224"/>
                  </a:cubicBezTo>
                  <a:cubicBezTo>
                    <a:pt x="499" y="4221"/>
                    <a:pt x="383" y="4207"/>
                    <a:pt x="293" y="4190"/>
                  </a:cubicBezTo>
                  <a:cubicBezTo>
                    <a:pt x="203" y="4173"/>
                    <a:pt x="125" y="4147"/>
                    <a:pt x="76" y="4120"/>
                  </a:cubicBezTo>
                  <a:cubicBezTo>
                    <a:pt x="27" y="4093"/>
                    <a:pt x="0" y="4060"/>
                    <a:pt x="0" y="4030"/>
                  </a:cubicBezTo>
                  <a:cubicBezTo>
                    <a:pt x="0" y="4000"/>
                    <a:pt x="27" y="3967"/>
                    <a:pt x="76" y="3940"/>
                  </a:cubicBezTo>
                  <a:cubicBezTo>
                    <a:pt x="125" y="3913"/>
                    <a:pt x="203" y="3887"/>
                    <a:pt x="293" y="3870"/>
                  </a:cubicBezTo>
                  <a:cubicBezTo>
                    <a:pt x="383" y="3853"/>
                    <a:pt x="499" y="3839"/>
                    <a:pt x="617" y="3836"/>
                  </a:cubicBezTo>
                  <a:cubicBezTo>
                    <a:pt x="735" y="3833"/>
                    <a:pt x="872" y="3837"/>
                    <a:pt x="1000" y="3850"/>
                  </a:cubicBezTo>
                  <a:cubicBezTo>
                    <a:pt x="1128" y="3863"/>
                    <a:pt x="1265" y="3886"/>
                    <a:pt x="1383" y="3916"/>
                  </a:cubicBezTo>
                  <a:cubicBezTo>
                    <a:pt x="1501" y="3946"/>
                    <a:pt x="1617" y="3986"/>
                    <a:pt x="1707" y="4030"/>
                  </a:cubicBezTo>
                  <a:cubicBezTo>
                    <a:pt x="1797" y="4074"/>
                    <a:pt x="1875" y="4127"/>
                    <a:pt x="1924" y="4180"/>
                  </a:cubicBezTo>
                  <a:cubicBezTo>
                    <a:pt x="1973" y="4233"/>
                    <a:pt x="2000" y="4293"/>
                    <a:pt x="2000" y="4350"/>
                  </a:cubicBezTo>
                  <a:cubicBezTo>
                    <a:pt x="2000" y="4407"/>
                    <a:pt x="1973" y="4467"/>
                    <a:pt x="1924" y="4520"/>
                  </a:cubicBezTo>
                  <a:cubicBezTo>
                    <a:pt x="1875" y="4573"/>
                    <a:pt x="1797" y="4626"/>
                    <a:pt x="1707" y="4670"/>
                  </a:cubicBezTo>
                  <a:cubicBezTo>
                    <a:pt x="1617" y="4714"/>
                    <a:pt x="1501" y="4754"/>
                    <a:pt x="1383" y="4784"/>
                  </a:cubicBezTo>
                  <a:cubicBezTo>
                    <a:pt x="1265" y="4814"/>
                    <a:pt x="1128" y="4837"/>
                    <a:pt x="1000" y="4850"/>
                  </a:cubicBezTo>
                  <a:cubicBezTo>
                    <a:pt x="872" y="4863"/>
                    <a:pt x="744" y="4863"/>
                    <a:pt x="617" y="4864"/>
                  </a:cubicBezTo>
                </a:path>
              </a:pathLst>
            </a:custGeom>
            <a:noFill/>
            <a:ln w="19050" cap="flat" cmpd="sng">
              <a:solidFill>
                <a:srgbClr val="000000"/>
              </a:solidFill>
              <a:prstDash val="solid"/>
              <a:round/>
              <a:headEnd type="none" w="med" len="med"/>
              <a:tailEnd type="none" w="med" len="med"/>
            </a:ln>
          </p:spPr>
          <p:txBody>
            <a:bodyPr/>
            <a:lstStyle/>
            <a:p>
              <a:endParaRPr lang="zh-CN" altLang="en-US">
                <a:latin typeface="Times New Roman" panose="02020603050405020304" charset="0"/>
                <a:ea typeface="黑体" panose="02010609060101010101" charset="-122"/>
                <a:cs typeface="Times New Roman" panose="02020603050405020304" charset="0"/>
              </a:endParaRPr>
            </a:p>
          </p:txBody>
        </p:sp>
        <p:grpSp>
          <p:nvGrpSpPr>
            <p:cNvPr id="6172" name="Group 52"/>
            <p:cNvGrpSpPr/>
            <p:nvPr>
              <p:custDataLst>
                <p:tags r:id="rId29"/>
              </p:custDataLst>
            </p:nvPr>
          </p:nvGrpSpPr>
          <p:grpSpPr>
            <a:xfrm rot="-5400000" flipV="1">
              <a:off x="6436017" y="1350664"/>
              <a:ext cx="398536" cy="268923"/>
              <a:chOff x="3030" y="2265"/>
              <a:chExt cx="3164" cy="210"/>
            </a:xfrm>
          </p:grpSpPr>
          <p:sp>
            <p:nvSpPr>
              <p:cNvPr id="6173" name="Line 53"/>
              <p:cNvSpPr/>
              <p:nvPr>
                <p:custDataLst>
                  <p:tags r:id="rId30"/>
                </p:custDataLst>
              </p:nvPr>
            </p:nvSpPr>
            <p:spPr>
              <a:xfrm>
                <a:off x="3030" y="2265"/>
                <a:ext cx="3164" cy="0"/>
              </a:xfrm>
              <a:prstGeom prst="line">
                <a:avLst/>
              </a:prstGeom>
              <a:ln w="19050" cap="flat" cmpd="sng">
                <a:solidFill>
                  <a:srgbClr val="000000"/>
                </a:solidFill>
                <a:prstDash val="solid"/>
                <a:round/>
                <a:headEnd type="none" w="med" len="med"/>
                <a:tailEnd type="none" w="med" len="med"/>
              </a:ln>
            </p:spPr>
            <p:txBody>
              <a:bodyPr anchor="t"/>
              <a:lstStyle/>
              <a:p>
                <a:endParaRPr lang="zh-CN" altLang="en-US">
                  <a:latin typeface="Calibri"/>
                  <a:ea typeface="宋体" pitchFamily="2" charset="-122"/>
                </a:endParaRPr>
              </a:p>
            </p:txBody>
          </p:sp>
          <p:sp>
            <p:nvSpPr>
              <p:cNvPr id="6174" name="Rectangle 54" descr="浅色上对角线"/>
              <p:cNvSpPr/>
              <p:nvPr>
                <p:custDataLst>
                  <p:tags r:id="rId31"/>
                </p:custDataLst>
              </p:nvPr>
            </p:nvSpPr>
            <p:spPr>
              <a:xfrm>
                <a:off x="3030" y="2280"/>
                <a:ext cx="3164" cy="195"/>
              </a:xfrm>
              <a:prstGeom prst="rect">
                <a:avLst/>
              </a:prstGeom>
              <a:blipFill rotWithShape="0">
                <a:blip r:embed="rId21"/>
                <a:stretch>
                  <a:fillRect/>
                </a:stretch>
              </a:blipFill>
              <a:ln w="9525" cap="flat" cmpd="sng">
                <a:solidFill>
                  <a:srgbClr val="000000"/>
                </a:solidFill>
                <a:prstDash val="solid"/>
                <a:miter/>
                <a:headEnd type="none" w="med" len="med"/>
                <a:tailEnd type="none" w="med" len="med"/>
              </a:ln>
            </p:spPr>
            <p:txBody>
              <a:bodyPr anchor="t"/>
              <a:lstStyle/>
              <a:p>
                <a:endParaRPr lang="zh-CN" altLang="en-US">
                  <a:latin typeface="Times New Roman" panose="02020603050405020304" charset="0"/>
                  <a:ea typeface="黑体" panose="02010609060101010101" charset="-122"/>
                  <a:cs typeface="Times New Roman" panose="02020603050405020304" charset="0"/>
                </a:endParaRPr>
              </a:p>
            </p:txBody>
          </p:sp>
        </p:grpSp>
        <p:sp>
          <p:nvSpPr>
            <p:cNvPr id="6175" name="Oval 55"/>
            <p:cNvSpPr/>
            <p:nvPr>
              <p:custDataLst>
                <p:tags r:id="rId32"/>
              </p:custDataLst>
            </p:nvPr>
          </p:nvSpPr>
          <p:spPr>
            <a:xfrm>
              <a:off x="7481478" y="1396766"/>
              <a:ext cx="303498" cy="199677"/>
            </a:xfrm>
            <a:prstGeom prst="ellipse">
              <a:avLst/>
            </a:prstGeom>
            <a:gradFill rotWithShape="0">
              <a:gsLst>
                <a:gs pos="0">
                  <a:srgbClr val="FFFFFF"/>
                </a:gs>
                <a:gs pos="100000">
                  <a:srgbClr val="767676"/>
                </a:gs>
              </a:gsLst>
              <a:path path="shape">
                <a:fillToRect l="50000" t="50000" r="50000" b="50000"/>
              </a:path>
            </a:gradFill>
            <a:ln w="9525" cap="flat" cmpd="sng">
              <a:solidFill>
                <a:srgbClr val="000000"/>
              </a:solidFill>
              <a:prstDash val="solid"/>
              <a:round/>
              <a:headEnd type="none" w="med" len="med"/>
              <a:tailEnd type="none" w="med" len="med"/>
            </a:ln>
          </p:spPr>
          <p:txBody>
            <a:bodyPr anchor="t"/>
            <a:lstStyle/>
            <a:p>
              <a:endParaRPr lang="zh-CN" altLang="en-US">
                <a:latin typeface="Times New Roman" panose="02020603050405020304" charset="0"/>
                <a:ea typeface="黑体" panose="02010609060101010101" charset="-122"/>
                <a:cs typeface="Times New Roman" panose="02020603050405020304" charset="0"/>
              </a:endParaRPr>
            </a:p>
          </p:txBody>
        </p:sp>
        <p:sp>
          <p:nvSpPr>
            <p:cNvPr id="6176" name="Text Box 56"/>
            <p:cNvSpPr txBox="1"/>
            <p:nvPr>
              <p:custDataLst>
                <p:tags r:id="rId33"/>
              </p:custDataLst>
            </p:nvPr>
          </p:nvSpPr>
          <p:spPr>
            <a:xfrm>
              <a:off x="7494284" y="3049832"/>
              <a:ext cx="230505" cy="255325"/>
            </a:xfrm>
            <a:prstGeom prst="rect">
              <a:avLst/>
            </a:prstGeom>
            <a:noFill/>
            <a:ln w="12700">
              <a:noFill/>
            </a:ln>
          </p:spPr>
          <p:txBody>
            <a:bodyPr lIns="0" tIns="0" rIns="0" bIns="0" anchor="t"/>
            <a:lstStyle/>
            <a:p>
              <a:pPr algn="just"/>
              <a:r>
                <a:rPr lang="en-US" altLang="zh-CN" sz="2400">
                  <a:latin typeface="Times New Roman" panose="02020603050405020304" charset="0"/>
                  <a:ea typeface="黑体" panose="02010609060101010101" charset="-122"/>
                  <a:cs typeface="Times New Roman" panose="02020603050405020304" charset="0"/>
                </a:rPr>
                <a:t>A</a:t>
              </a:r>
              <a:endParaRPr lang="en-US" altLang="zh-CN" sz="2400">
                <a:latin typeface="Times New Roman" panose="02020603050405020304" charset="0"/>
                <a:ea typeface="黑体" panose="02010609060101010101" charset="-122"/>
                <a:cs typeface="Times New Roman" panose="02020603050405020304" charset="0"/>
              </a:endParaRPr>
            </a:p>
          </p:txBody>
        </p:sp>
        <p:sp>
          <p:nvSpPr>
            <p:cNvPr id="6177" name="Text Box 57"/>
            <p:cNvSpPr txBox="1"/>
            <p:nvPr>
              <p:custDataLst>
                <p:tags r:id="rId34"/>
              </p:custDataLst>
            </p:nvPr>
          </p:nvSpPr>
          <p:spPr>
            <a:xfrm>
              <a:off x="8416304" y="3049832"/>
              <a:ext cx="230505" cy="255325"/>
            </a:xfrm>
            <a:prstGeom prst="rect">
              <a:avLst/>
            </a:prstGeom>
            <a:noFill/>
            <a:ln w="12700">
              <a:noFill/>
            </a:ln>
          </p:spPr>
          <p:txBody>
            <a:bodyPr lIns="0" tIns="0" rIns="0" bIns="0" anchor="t"/>
            <a:lstStyle/>
            <a:p>
              <a:pPr algn="just"/>
              <a:r>
                <a:rPr lang="en-US" altLang="zh-CN" sz="2400">
                  <a:latin typeface="Times New Roman" panose="02020603050405020304" charset="0"/>
                  <a:ea typeface="黑体" panose="02010609060101010101" charset="-122"/>
                  <a:cs typeface="Times New Roman" panose="02020603050405020304" charset="0"/>
                </a:rPr>
                <a:t>B</a:t>
              </a:r>
              <a:endParaRPr lang="en-US" altLang="zh-CN" sz="2400">
                <a:latin typeface="Times New Roman" panose="02020603050405020304" charset="0"/>
                <a:ea typeface="黑体" panose="02010609060101010101" charset="-122"/>
                <a:cs typeface="Times New Roman" panose="02020603050405020304" charset="0"/>
              </a:endParaRPr>
            </a:p>
          </p:txBody>
        </p:sp>
        <p:sp>
          <p:nvSpPr>
            <p:cNvPr id="6178" name="Text Box 58"/>
            <p:cNvSpPr txBox="1"/>
            <p:nvPr>
              <p:custDataLst>
                <p:tags r:id="rId35"/>
              </p:custDataLst>
            </p:nvPr>
          </p:nvSpPr>
          <p:spPr>
            <a:xfrm>
              <a:off x="7955294" y="3049832"/>
              <a:ext cx="230505" cy="255325"/>
            </a:xfrm>
            <a:prstGeom prst="rect">
              <a:avLst/>
            </a:prstGeom>
            <a:noFill/>
            <a:ln w="12700">
              <a:noFill/>
            </a:ln>
          </p:spPr>
          <p:txBody>
            <a:bodyPr lIns="0" tIns="0" rIns="0" bIns="0" anchor="t"/>
            <a:lstStyle/>
            <a:p>
              <a:pPr algn="just"/>
              <a:r>
                <a:rPr lang="en-US" altLang="zh-CN" sz="2400">
                  <a:latin typeface="Times New Roman" panose="02020603050405020304" charset="0"/>
                  <a:ea typeface="黑体" panose="02010609060101010101" charset="-122"/>
                  <a:cs typeface="Times New Roman" panose="02020603050405020304" charset="0"/>
                </a:rPr>
                <a:t>C</a:t>
              </a:r>
              <a:endParaRPr lang="en-US" altLang="zh-CN" sz="2400">
                <a:latin typeface="Times New Roman" panose="02020603050405020304" charset="0"/>
                <a:ea typeface="黑体" panose="02010609060101010101" charset="-122"/>
                <a:cs typeface="Times New Roman" panose="02020603050405020304" charset="0"/>
              </a:endParaRPr>
            </a:p>
          </p:txBody>
        </p:sp>
        <p:sp>
          <p:nvSpPr>
            <p:cNvPr id="6179" name="Text Box 59"/>
            <p:cNvSpPr txBox="1"/>
            <p:nvPr>
              <p:custDataLst>
                <p:tags r:id="rId36"/>
              </p:custDataLst>
            </p:nvPr>
          </p:nvSpPr>
          <p:spPr>
            <a:xfrm>
              <a:off x="7809575" y="1574106"/>
              <a:ext cx="230505" cy="255325"/>
            </a:xfrm>
            <a:prstGeom prst="rect">
              <a:avLst/>
            </a:prstGeom>
            <a:noFill/>
            <a:ln w="12700">
              <a:noFill/>
            </a:ln>
          </p:spPr>
          <p:txBody>
            <a:bodyPr lIns="0" tIns="0" rIns="0" bIns="0" anchor="t"/>
            <a:lstStyle/>
            <a:p>
              <a:pPr algn="just"/>
              <a:r>
                <a:rPr lang="en-US" altLang="zh-CN" sz="2000">
                  <a:latin typeface="Times New Roman" panose="02020603050405020304" charset="0"/>
                  <a:ea typeface="黑体" panose="02010609060101010101" charset="-122"/>
                  <a:cs typeface="Times New Roman" panose="02020603050405020304" charset="0"/>
                </a:rPr>
                <a:t>G</a:t>
              </a:r>
              <a:endParaRPr lang="en-US" altLang="zh-CN" sz="2000">
                <a:latin typeface="Times New Roman" panose="02020603050405020304" charset="0"/>
                <a:ea typeface="黑体" panose="02010609060101010101" charset="-122"/>
                <a:cs typeface="Times New Roman" panose="02020603050405020304" charset="0"/>
              </a:endParaRPr>
            </a:p>
          </p:txBody>
        </p:sp>
        <p:sp>
          <p:nvSpPr>
            <p:cNvPr id="6180" name="Text Box 60"/>
            <p:cNvSpPr txBox="1"/>
            <p:nvPr>
              <p:custDataLst>
                <p:tags r:id="rId37"/>
              </p:custDataLst>
            </p:nvPr>
          </p:nvSpPr>
          <p:spPr>
            <a:xfrm>
              <a:off x="8274956" y="1178840"/>
              <a:ext cx="243199" cy="283268"/>
            </a:xfrm>
            <a:prstGeom prst="rect">
              <a:avLst/>
            </a:prstGeom>
            <a:noFill/>
            <a:ln w="12700">
              <a:noFill/>
            </a:ln>
          </p:spPr>
          <p:txBody>
            <a:bodyPr lIns="0" tIns="0" rIns="0" bIns="0" anchor="t"/>
            <a:lstStyle/>
            <a:p>
              <a:pPr algn="just"/>
              <a:r>
                <a:rPr lang="en-US" altLang="zh-CN" sz="2400" i="1">
                  <a:solidFill>
                    <a:schemeClr val="tx1"/>
                  </a:solidFill>
                  <a:latin typeface="Times New Roman" panose="02020603050405020304" charset="0"/>
                  <a:ea typeface="黑体" panose="02010609060101010101" charset="-122"/>
                  <a:cs typeface="Times New Roman" panose="02020603050405020304" charset="0"/>
                </a:rPr>
                <a:t>F</a:t>
              </a:r>
              <a:endParaRPr lang="en-US" altLang="zh-CN" sz="2400" i="1" baseline="-25000">
                <a:solidFill>
                  <a:schemeClr val="tx1"/>
                </a:solidFill>
                <a:latin typeface="Times New Roman" panose="02020603050405020304" charset="0"/>
                <a:ea typeface="黑体" panose="02010609060101010101" charset="-122"/>
                <a:cs typeface="Times New Roman" panose="02020603050405020304" charset="0"/>
              </a:endParaRPr>
            </a:p>
          </p:txBody>
        </p:sp>
      </p:grpSp>
      <p:sp>
        <p:nvSpPr>
          <p:cNvPr id="5127" name="Text Box 61"/>
          <p:cNvSpPr txBox="1"/>
          <p:nvPr>
            <p:custDataLst>
              <p:tags r:id="rId38"/>
            </p:custDataLst>
          </p:nvPr>
        </p:nvSpPr>
        <p:spPr>
          <a:xfrm>
            <a:off x="386715" y="1136650"/>
            <a:ext cx="6045835" cy="657860"/>
          </a:xfrm>
          <a:prstGeom prst="rect">
            <a:avLst/>
          </a:prstGeom>
          <a:noFill/>
          <a:ln w="9525">
            <a:noFill/>
          </a:ln>
        </p:spPr>
        <p:txBody>
          <a:bodyPr wrap="square" anchor="t">
            <a:noAutofit/>
          </a:bodyPr>
          <a:lstStyle/>
          <a:p>
            <a:pPr>
              <a:spcBef>
                <a:spcPct val="50000"/>
              </a:spcBef>
            </a:pPr>
            <a:r>
              <a:rPr lang="en-US" altLang="zh-CN" sz="2800" b="1">
                <a:solidFill>
                  <a:schemeClr val="tx1"/>
                </a:solidFill>
                <a:latin typeface="Times New Roman" panose="02020603050405020304" charset="0"/>
                <a:ea typeface="黑体" panose="02010609060101010101" charset="-122"/>
                <a:cs typeface="Times New Roman" panose="02020603050405020304" charset="0"/>
              </a:rPr>
              <a:t>(2)</a:t>
            </a:r>
            <a:r>
              <a:rPr lang="zh-CN" altLang="en-US" sz="2800" b="1">
                <a:solidFill>
                  <a:schemeClr val="tx1"/>
                </a:solidFill>
                <a:latin typeface="Times New Roman" panose="02020603050405020304" charset="0"/>
                <a:ea typeface="黑体" panose="02010609060101010101" charset="-122"/>
                <a:cs typeface="Times New Roman" panose="02020603050405020304" charset="0"/>
              </a:rPr>
              <a:t>由</a:t>
            </a:r>
            <a:r>
              <a:rPr lang="en-US" altLang="zh-CN" sz="2800" b="1">
                <a:solidFill>
                  <a:schemeClr val="tx1"/>
                </a:solidFill>
                <a:latin typeface="Times New Roman" panose="02020603050405020304" charset="0"/>
                <a:ea typeface="黑体" panose="02010609060101010101" charset="-122"/>
                <a:cs typeface="Times New Roman" panose="02020603050405020304" charset="0"/>
              </a:rPr>
              <a:t>A</a:t>
            </a:r>
            <a:r>
              <a:rPr lang="zh-CN" altLang="en-US" sz="2800" b="1">
                <a:solidFill>
                  <a:schemeClr val="tx1"/>
                </a:solidFill>
                <a:latin typeface="Times New Roman" panose="02020603050405020304" charset="0"/>
                <a:ea typeface="黑体" panose="02010609060101010101" charset="-122"/>
                <a:cs typeface="Times New Roman" panose="02020603050405020304" charset="0"/>
              </a:rPr>
              <a:t>到</a:t>
            </a:r>
            <a:r>
              <a:rPr lang="en-US" altLang="zh-CN" sz="2800" b="1">
                <a:solidFill>
                  <a:schemeClr val="tx1"/>
                </a:solidFill>
                <a:latin typeface="Times New Roman" panose="02020603050405020304" charset="0"/>
                <a:ea typeface="黑体" panose="02010609060101010101" charset="-122"/>
                <a:cs typeface="Times New Roman" panose="02020603050405020304" charset="0"/>
              </a:rPr>
              <a:t>B</a:t>
            </a:r>
            <a:r>
              <a:rPr lang="zh-CN" altLang="en-US" sz="2800" b="1">
                <a:solidFill>
                  <a:schemeClr val="tx1"/>
                </a:solidFill>
                <a:latin typeface="Times New Roman" panose="02020603050405020304" charset="0"/>
                <a:ea typeface="黑体" panose="02010609060101010101" charset="-122"/>
                <a:cs typeface="Times New Roman" panose="02020603050405020304" charset="0"/>
              </a:rPr>
              <a:t>过程中，能量如何转化</a:t>
            </a:r>
            <a:r>
              <a:rPr lang="en-US" altLang="zh-CN" sz="2800" b="1">
                <a:solidFill>
                  <a:schemeClr val="tx1"/>
                </a:solidFill>
                <a:latin typeface="Times New Roman" panose="02020603050405020304" charset="0"/>
                <a:ea typeface="黑体" panose="02010609060101010101" charset="-122"/>
                <a:cs typeface="Times New Roman" panose="02020603050405020304" charset="0"/>
              </a:rPr>
              <a:t>?</a:t>
            </a:r>
            <a:endParaRPr lang="en-US" altLang="zh-CN" sz="2800" b="1">
              <a:solidFill>
                <a:schemeClr val="tx1"/>
              </a:solidFill>
              <a:latin typeface="Times New Roman" panose="02020603050405020304" charset="0"/>
              <a:ea typeface="黑体" panose="02010609060101010101" charset="-122"/>
              <a:cs typeface="Times New Roman" panose="02020603050405020304" charset="0"/>
            </a:endParaRPr>
          </a:p>
        </p:txBody>
      </p:sp>
      <p:sp>
        <p:nvSpPr>
          <p:cNvPr id="2" name="文本框 1"/>
          <p:cNvSpPr txBox="1"/>
          <p:nvPr>
            <p:custDataLst>
              <p:tags r:id="rId39"/>
            </p:custDataLst>
          </p:nvPr>
        </p:nvSpPr>
        <p:spPr>
          <a:xfrm>
            <a:off x="2600325" y="5533390"/>
            <a:ext cx="1534795" cy="460375"/>
          </a:xfrm>
          <a:prstGeom prst="rect">
            <a:avLst/>
          </a:prstGeom>
          <a:noFill/>
        </p:spPr>
        <p:txBody>
          <a:bodyPr wrap="none" rtlCol="0" anchor="t">
            <a:spAutoFit/>
          </a:bodyPr>
          <a:lstStyle/>
          <a:p>
            <a:r>
              <a:rPr lang="en-US" altLang="zh-CN" sz="2400" b="1">
                <a:solidFill>
                  <a:srgbClr val="FF0000"/>
                </a:solidFill>
                <a:latin typeface="Times New Roman" panose="02020603050405020304" charset="0"/>
                <a:ea typeface="黑体" panose="02010609060101010101" charset="-122"/>
                <a:cs typeface="Times New Roman" panose="02020603050405020304" charset="0"/>
                <a:sym typeface="+mn-ea"/>
              </a:rPr>
              <a:t>A</a:t>
            </a:r>
            <a:r>
              <a:rPr lang="zh-CN" altLang="en-US" sz="2400" b="1">
                <a:solidFill>
                  <a:srgbClr val="FF0000"/>
                </a:solidFill>
                <a:latin typeface="Times New Roman" panose="02020603050405020304" charset="0"/>
                <a:ea typeface="黑体" panose="02010609060101010101" charset="-122"/>
                <a:cs typeface="Times New Roman" panose="02020603050405020304" charset="0"/>
                <a:sym typeface="+mn-ea"/>
              </a:rPr>
              <a:t>、</a:t>
            </a:r>
            <a:r>
              <a:rPr lang="en-US" altLang="zh-CN" sz="2400" b="1">
                <a:solidFill>
                  <a:srgbClr val="FF0000"/>
                </a:solidFill>
                <a:latin typeface="Times New Roman" panose="02020603050405020304" charset="0"/>
                <a:ea typeface="黑体" panose="02010609060101010101" charset="-122"/>
                <a:cs typeface="Times New Roman" panose="02020603050405020304" charset="0"/>
                <a:sym typeface="+mn-ea"/>
              </a:rPr>
              <a:t>B</a:t>
            </a:r>
            <a:r>
              <a:rPr lang="zh-CN" altLang="en-US" sz="2400" b="1">
                <a:solidFill>
                  <a:srgbClr val="FF0000"/>
                </a:solidFill>
                <a:latin typeface="Times New Roman" panose="02020603050405020304" charset="0"/>
                <a:ea typeface="黑体" panose="02010609060101010101" charset="-122"/>
                <a:cs typeface="Times New Roman" panose="02020603050405020304" charset="0"/>
                <a:sym typeface="+mn-ea"/>
              </a:rPr>
              <a:t>等高</a:t>
            </a:r>
            <a:endParaRPr lang="zh-CN" altLang="en-US" sz="2400" b="1">
              <a:solidFill>
                <a:srgbClr val="FF0000"/>
              </a:solidFill>
              <a:latin typeface="Times New Roman" panose="02020603050405020304" charset="0"/>
              <a:ea typeface="黑体" panose="02010609060101010101" charset="-122"/>
              <a:cs typeface="Times New Roman" panose="02020603050405020304" charset="0"/>
              <a:sym typeface="+mn-ea"/>
            </a:endParaRPr>
          </a:p>
        </p:txBody>
      </p:sp>
      <p:sp>
        <p:nvSpPr>
          <p:cNvPr id="4" name="文本框 3"/>
          <p:cNvSpPr txBox="1"/>
          <p:nvPr>
            <p:custDataLst>
              <p:tags r:id="rId40"/>
            </p:custDataLst>
          </p:nvPr>
        </p:nvSpPr>
        <p:spPr>
          <a:xfrm>
            <a:off x="8371840" y="5533390"/>
            <a:ext cx="1257300" cy="460375"/>
          </a:xfrm>
          <a:prstGeom prst="rect">
            <a:avLst/>
          </a:prstGeom>
          <a:noFill/>
        </p:spPr>
        <p:txBody>
          <a:bodyPr wrap="none" rtlCol="0" anchor="t">
            <a:spAutoFit/>
          </a:bodyPr>
          <a:lstStyle/>
          <a:p>
            <a:r>
              <a:rPr lang="en-US" altLang="zh-CN" sz="2400" b="1">
                <a:solidFill>
                  <a:srgbClr val="FF0000"/>
                </a:solidFill>
                <a:latin typeface="Times New Roman" panose="02020603050405020304" charset="0"/>
                <a:ea typeface="黑体" panose="02010609060101010101" charset="-122"/>
                <a:cs typeface="Times New Roman" panose="02020603050405020304" charset="0"/>
                <a:sym typeface="+mn-ea"/>
              </a:rPr>
              <a:t>AC=CB</a:t>
            </a:r>
            <a:endParaRPr lang="en-US" altLang="zh-CN" sz="2400" b="1">
              <a:solidFill>
                <a:srgbClr val="FF0000"/>
              </a:solidFill>
              <a:latin typeface="Times New Roman" panose="02020603050405020304" charset="0"/>
              <a:ea typeface="黑体" panose="02010609060101010101" charset="-122"/>
              <a:cs typeface="Times New Roman" panose="02020603050405020304" charset="0"/>
              <a:sym typeface="+mn-ea"/>
            </a:endParaRPr>
          </a:p>
        </p:txBody>
      </p:sp>
      <p:sp>
        <p:nvSpPr>
          <p:cNvPr id="27" name="文本框 26"/>
          <p:cNvSpPr txBox="1"/>
          <p:nvPr>
            <p:custDataLst>
              <p:tags r:id="rId41"/>
            </p:custDataLst>
          </p:nvPr>
        </p:nvSpPr>
        <p:spPr>
          <a:xfrm>
            <a:off x="230667" y="200115"/>
            <a:ext cx="3990667" cy="583565"/>
          </a:xfrm>
          <a:prstGeom prst="rect">
            <a:avLst/>
          </a:prstGeom>
          <a:noFill/>
        </p:spPr>
        <p:txBody>
          <a:bodyPr wrap="square" rtlCol="0">
            <a:spAutoFit/>
          </a:bodyPr>
          <a:lstStyle/>
          <a:p>
            <a:r>
              <a:rPr lang="zh-CN" altLang="en-US" sz="3200" spc="600">
                <a:solidFill>
                  <a:srgbClr val="4274FF"/>
                </a:solidFill>
                <a:latin typeface="思源黑体 CN Bold" panose="020B0800000000000000" pitchFamily="34" charset="-122"/>
                <a:ea typeface="思源黑体 CN Bold" panose="020B0800000000000000" pitchFamily="34" charset="-122"/>
                <a:cs typeface="阿里巴巴普惠体 B" panose="00020600040101010101" pitchFamily="18" charset="-122"/>
                <a:sym typeface="+mn-ea"/>
              </a:rPr>
              <a:t>思考与讨论</a:t>
            </a:r>
            <a:endParaRPr lang="zh-CN" altLang="en-US" sz="3200" spc="600">
              <a:solidFill>
                <a:srgbClr val="4274FF"/>
              </a:solidFill>
              <a:latin typeface="思源黑体 CN Bold" panose="020B0800000000000000" pitchFamily="34" charset="-122"/>
              <a:ea typeface="思源黑体 CN Bold" panose="020B0800000000000000" pitchFamily="34" charset="-122"/>
              <a:cs typeface="阿里巴巴普惠体 B" panose="00020600040101010101" pitchFamily="18" charset="-122"/>
              <a:sym typeface="+mn-ea"/>
            </a:endParaRP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208" name="Group 40"/>
          <p:cNvGraphicFramePr>
            <a:graphicFrameLocks noGrp="1"/>
          </p:cNvGraphicFramePr>
          <p:nvPr>
            <p:custDataLst>
              <p:tags r:id="rId1"/>
            </p:custDataLst>
          </p:nvPr>
        </p:nvGraphicFramePr>
        <p:xfrm>
          <a:off x="501650" y="1108075"/>
          <a:ext cx="10884535" cy="4114165"/>
        </p:xfrm>
        <a:graphic>
          <a:graphicData uri="http://schemas.openxmlformats.org/drawingml/2006/table">
            <a:tbl>
              <a:tblPr/>
              <a:tblGrid>
                <a:gridCol w="3067050"/>
                <a:gridCol w="4323080"/>
                <a:gridCol w="3494405"/>
              </a:tblGrid>
              <a:tr h="518160">
                <a:tc>
                  <a:txBody>
                    <a:bodyPr wrap="square"/>
                    <a:lstStyle/>
                    <a:p>
                      <a:pPr marL="0" marR="0" lvl="0" indent="0" algn="ctr" defTabSz="914400" rtl="0" eaLnBrk="1" fontAlgn="base" latinLnBrk="0" hangingPunct="1">
                        <a:spcBef>
                          <a:spcPct val="20000"/>
                        </a:spcBef>
                        <a:spcAft>
                          <a:spcPct val="0"/>
                        </a:spcAft>
                        <a:buClrTx/>
                        <a:buSzTx/>
                        <a:buFontTx/>
                        <a:buNone/>
                      </a:pPr>
                      <a:r>
                        <a:rPr kumimoji="0" lang="zh-CN" altLang="en-US" sz="2800" b="1" i="0" u="none" strike="noStrike" cap="none" normalizeH="0" baseline="0" smtClean="0">
                          <a:ln>
                            <a:noFill/>
                          </a:ln>
                          <a:solidFill>
                            <a:schemeClr val="tx1"/>
                          </a:solidFill>
                          <a:effectLst/>
                          <a:latin typeface="Times New Roman" panose="02020603050405020304" charset="0"/>
                          <a:ea typeface="黑体" panose="02010609060101010101" charset="-122"/>
                          <a:cs typeface="楷体_GB2312" panose="02010609030101010101" charset="-122"/>
                        </a:rPr>
                        <a:t>动能</a:t>
                      </a:r>
                      <a:endParaRPr kumimoji="0" lang="zh-CN" altLang="en-US" sz="2800" b="1" i="0" u="none" strike="noStrike" cap="none" normalizeH="0" baseline="0" smtClean="0">
                        <a:ln>
                          <a:noFill/>
                        </a:ln>
                        <a:solidFill>
                          <a:schemeClr val="tx1"/>
                        </a:solidFill>
                        <a:effectLst/>
                        <a:latin typeface="Times New Roman" panose="02020603050405020304" charset="0"/>
                        <a:ea typeface="黑体" panose="02010609060101010101" charset="-122"/>
                        <a:cs typeface="楷体_GB2312" panose="02010609030101010101" charset="-122"/>
                      </a:endParaRPr>
                    </a:p>
                  </a:txBody>
                  <a:tcPr vert="horz"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alpha val="80000"/>
                      </a:srgbClr>
                    </a:solidFill>
                  </a:tcPr>
                </a:tc>
                <a:tc gridSpan="2">
                  <a:txBody>
                    <a:bodyPr wrap="square"/>
                    <a:lstStyle/>
                    <a:p>
                      <a:pPr marL="0" marR="0" lvl="0" indent="0" algn="ctr" defTabSz="914400" rtl="0" eaLnBrk="1" fontAlgn="base" latinLnBrk="0" hangingPunct="1">
                        <a:spcBef>
                          <a:spcPct val="20000"/>
                        </a:spcBef>
                        <a:spcAft>
                          <a:spcPct val="0"/>
                        </a:spcAft>
                        <a:buClrTx/>
                        <a:buSzTx/>
                        <a:buFontTx/>
                        <a:buNone/>
                      </a:pPr>
                      <a:r>
                        <a:rPr kumimoji="0" lang="zh-CN" altLang="en-US" sz="2800" b="1" i="0" u="none" strike="noStrike" cap="none" normalizeH="0" baseline="0" smtClean="0">
                          <a:ln>
                            <a:noFill/>
                          </a:ln>
                          <a:solidFill>
                            <a:schemeClr val="tx1"/>
                          </a:solidFill>
                          <a:effectLst/>
                          <a:latin typeface="Times New Roman" panose="02020603050405020304" charset="0"/>
                          <a:ea typeface="黑体" panose="02010609060101010101" charset="-122"/>
                          <a:cs typeface="楷体_GB2312" panose="02010609030101010101" charset="-122"/>
                        </a:rPr>
                        <a:t>势能</a:t>
                      </a:r>
                      <a:endParaRPr kumimoji="0" lang="zh-CN" altLang="en-US" sz="2800" b="1" i="0" u="none" strike="noStrike" cap="none" normalizeH="0" baseline="0" smtClean="0">
                        <a:ln>
                          <a:noFill/>
                        </a:ln>
                        <a:solidFill>
                          <a:schemeClr val="tx1"/>
                        </a:solidFill>
                        <a:effectLst/>
                        <a:latin typeface="Times New Roman" panose="02020603050405020304" charset="0"/>
                        <a:ea typeface="黑体" panose="02010609060101010101" charset="-122"/>
                        <a:cs typeface="楷体_GB2312" panose="02010609030101010101" charset="-122"/>
                      </a:endParaRPr>
                    </a:p>
                  </a:txBody>
                  <a:tcPr vert="horz"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alpha val="80000"/>
                      </a:srgbClr>
                    </a:solidFill>
                  </a:tcPr>
                </a:tc>
                <a:tc hMerge="1">
                  <a:tcPr/>
                </a:tc>
              </a:tr>
              <a:tr h="961390">
                <a:tc rowSpan="2">
                  <a:txBody>
                    <a:bodyPr wrap="square"/>
                    <a:lstStyle/>
                    <a:p>
                      <a:pPr marL="0" marR="0" lvl="0" indent="0" algn="l" defTabSz="914400" rtl="0" eaLnBrk="1" fontAlgn="base" latinLnBrk="0" hangingPunct="1">
                        <a:spcBef>
                          <a:spcPct val="20000"/>
                        </a:spcBef>
                        <a:spcAft>
                          <a:spcPct val="0"/>
                        </a:spcAft>
                        <a:buClrTx/>
                        <a:buSzTx/>
                        <a:buFontTx/>
                        <a:buNone/>
                      </a:pPr>
                      <a:endParaRPr kumimoji="0" lang="zh-CN" altLang="zh-CN" sz="2800" b="0" i="0" u="none" strike="noStrike" cap="none" normalizeH="0" baseline="0" smtClean="0">
                        <a:ln>
                          <a:noFill/>
                        </a:ln>
                        <a:solidFill>
                          <a:schemeClr val="tx1"/>
                        </a:solidFill>
                        <a:effectLst/>
                        <a:latin typeface="Times New Roman" panose="02020603050405020304" charset="0"/>
                        <a:ea typeface="黑体" panose="02010609060101010101" charset="-122"/>
                        <a:cs typeface="Times New Roman" panose="02020603050405020304" charset="0"/>
                      </a:endParaRPr>
                    </a:p>
                  </a:txBody>
                  <a:tcPr vert="horz"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alpha val="80000"/>
                      </a:srgbClr>
                    </a:solidFill>
                  </a:tcPr>
                </a:tc>
                <a:tc gridSpan="2">
                  <a:txBody>
                    <a:bodyPr wrap="square"/>
                    <a:lstStyle/>
                    <a:p>
                      <a:pPr marL="0" marR="0" lvl="0" indent="0" algn="l" defTabSz="914400" rtl="0" eaLnBrk="1" fontAlgn="base" latinLnBrk="0" hangingPunct="1">
                        <a:spcBef>
                          <a:spcPct val="20000"/>
                        </a:spcBef>
                        <a:spcAft>
                          <a:spcPct val="0"/>
                        </a:spcAft>
                        <a:buClrTx/>
                        <a:buSzTx/>
                        <a:buFontTx/>
                        <a:buNone/>
                      </a:pPr>
                      <a:endParaRPr kumimoji="0" lang="zh-CN" altLang="zh-CN" sz="2800" b="0" i="0" u="none" strike="noStrike" cap="none" normalizeH="0" baseline="0" smtClean="0">
                        <a:ln>
                          <a:noFill/>
                        </a:ln>
                        <a:solidFill>
                          <a:schemeClr val="tx1"/>
                        </a:solidFill>
                        <a:effectLst/>
                        <a:latin typeface="Times New Roman" panose="02020603050405020304" charset="0"/>
                        <a:ea typeface="黑体" panose="02010609060101010101" charset="-122"/>
                        <a:cs typeface="Times New Roman" panose="02020603050405020304" charset="0"/>
                      </a:endParaRPr>
                    </a:p>
                  </a:txBody>
                  <a:tcPr vert="horz"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alpha val="80000"/>
                      </a:srgbClr>
                    </a:solidFill>
                  </a:tcPr>
                </a:tc>
                <a:tc hMerge="1">
                  <a:tcPr/>
                </a:tc>
              </a:tr>
              <a:tr h="600710">
                <a:tc vMerge="1">
                  <a:tcPr/>
                </a:tc>
                <a:tc>
                  <a:txBody>
                    <a:bodyPr wrap="square"/>
                    <a:lstStyle/>
                    <a:p>
                      <a:pPr marL="0" marR="0" lvl="0" indent="0" algn="l" defTabSz="914400" rtl="0" eaLnBrk="1" fontAlgn="base" latinLnBrk="0" hangingPunct="1">
                        <a:spcBef>
                          <a:spcPct val="20000"/>
                        </a:spcBef>
                        <a:spcAft>
                          <a:spcPct val="0"/>
                        </a:spcAft>
                        <a:buClrTx/>
                        <a:buSzTx/>
                        <a:buFontTx/>
                        <a:buNone/>
                      </a:pPr>
                      <a:endParaRPr kumimoji="0" lang="zh-CN" altLang="zh-CN" sz="2800" b="0" i="0" u="none" strike="noStrike" cap="none" normalizeH="0" baseline="0" smtClean="0">
                        <a:ln>
                          <a:noFill/>
                        </a:ln>
                        <a:solidFill>
                          <a:schemeClr val="tx1"/>
                        </a:solidFill>
                        <a:effectLst/>
                        <a:latin typeface="Times New Roman" panose="02020603050405020304" charset="0"/>
                        <a:ea typeface="黑体" panose="02010609060101010101" charset="-122"/>
                        <a:cs typeface="Times New Roman" panose="02020603050405020304" charset="0"/>
                      </a:endParaRPr>
                    </a:p>
                  </a:txBody>
                  <a:tcPr vert="horz"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alpha val="80000"/>
                      </a:srgbClr>
                    </a:solidFill>
                  </a:tcPr>
                </a:tc>
                <a:tc>
                  <a:txBody>
                    <a:bodyPr wrap="square"/>
                    <a:lstStyle/>
                    <a:p>
                      <a:pPr marL="0" marR="0" lvl="0" indent="0" algn="ctr" defTabSz="914400" rtl="0" eaLnBrk="1" fontAlgn="base" latinLnBrk="0" hangingPunct="1">
                        <a:spcBef>
                          <a:spcPct val="20000"/>
                        </a:spcBef>
                        <a:spcAft>
                          <a:spcPct val="0"/>
                        </a:spcAft>
                        <a:buClrTx/>
                        <a:buSzTx/>
                        <a:buFontTx/>
                        <a:buNone/>
                      </a:pPr>
                      <a:endParaRPr kumimoji="0" lang="zh-CN" altLang="zh-CN" sz="2800" b="0" i="0" u="none" strike="noStrike" cap="none" normalizeH="0" baseline="0" smtClean="0">
                        <a:ln>
                          <a:noFill/>
                        </a:ln>
                        <a:solidFill>
                          <a:schemeClr val="tx1"/>
                        </a:solidFill>
                        <a:effectLst/>
                        <a:latin typeface="Times New Roman" panose="02020603050405020304" charset="0"/>
                        <a:ea typeface="黑体" panose="02010609060101010101" charset="-122"/>
                        <a:cs typeface="Times New Roman" panose="02020603050405020304" charset="0"/>
                      </a:endParaRPr>
                    </a:p>
                  </a:txBody>
                  <a:tcPr vert="horz"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alpha val="80000"/>
                      </a:srgbClr>
                    </a:solidFill>
                  </a:tcPr>
                </a:tc>
              </a:tr>
              <a:tr h="815975">
                <a:tc>
                  <a:txBody>
                    <a:bodyPr wrap="square"/>
                    <a:lstStyle/>
                    <a:p>
                      <a:pPr marL="0" marR="0" lvl="0" indent="0" algn="l" defTabSz="914400" rtl="0" eaLnBrk="1" fontAlgn="base" latinLnBrk="0" hangingPunct="1">
                        <a:spcBef>
                          <a:spcPct val="20000"/>
                        </a:spcBef>
                        <a:spcAft>
                          <a:spcPct val="0"/>
                        </a:spcAft>
                        <a:buClrTx/>
                        <a:buSzTx/>
                        <a:buFontTx/>
                        <a:buNone/>
                      </a:pPr>
                      <a:r>
                        <a:rPr kumimoji="0" lang="en-US" altLang="zh-CN" sz="2800" b="0" i="0" u="none" strike="noStrike" cap="none" normalizeH="0" baseline="0" smtClean="0">
                          <a:ln>
                            <a:noFill/>
                          </a:ln>
                          <a:solidFill>
                            <a:schemeClr val="tx1"/>
                          </a:solidFill>
                          <a:effectLst/>
                          <a:latin typeface="Times New Roman" panose="02020603050405020304" charset="0"/>
                          <a:ea typeface="黑体" panose="02010609060101010101" charset="-122"/>
                          <a:cs typeface="Times New Roman" panose="02020603050405020304" charset="0"/>
                        </a:rPr>
                        <a:t>              </a:t>
                      </a:r>
                      <a:endParaRPr kumimoji="0" lang="en-US" altLang="zh-CN" sz="2800" b="0" i="0" u="none" strike="noStrike" cap="none" normalizeH="0" baseline="0" smtClean="0">
                        <a:ln>
                          <a:noFill/>
                        </a:ln>
                        <a:solidFill>
                          <a:schemeClr val="tx1"/>
                        </a:solidFill>
                        <a:effectLst/>
                        <a:latin typeface="Times New Roman" panose="02020603050405020304" charset="0"/>
                        <a:ea typeface="黑体" panose="02010609060101010101" charset="-122"/>
                        <a:cs typeface="Times New Roman" panose="02020603050405020304" charset="0"/>
                      </a:endParaRPr>
                    </a:p>
                  </a:txBody>
                  <a:tcPr vert="horz"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alpha val="80000"/>
                      </a:srgbClr>
                    </a:solidFill>
                  </a:tcPr>
                </a:tc>
                <a:tc>
                  <a:txBody>
                    <a:bodyPr wrap="square"/>
                    <a:lstStyle/>
                    <a:p>
                      <a:pPr marL="0" marR="0" lvl="0" indent="0" algn="l" defTabSz="914400" rtl="0" eaLnBrk="1" fontAlgn="base" latinLnBrk="0" hangingPunct="1">
                        <a:spcBef>
                          <a:spcPct val="20000"/>
                        </a:spcBef>
                        <a:spcAft>
                          <a:spcPct val="0"/>
                        </a:spcAft>
                        <a:buClrTx/>
                        <a:buSzTx/>
                        <a:buFontTx/>
                        <a:buNone/>
                      </a:pPr>
                      <a:endParaRPr kumimoji="0" lang="zh-CN" altLang="zh-CN" sz="2800" b="0" i="0" u="none" strike="noStrike" cap="none" normalizeH="0" baseline="0" smtClean="0">
                        <a:ln>
                          <a:noFill/>
                        </a:ln>
                        <a:solidFill>
                          <a:schemeClr val="tx1"/>
                        </a:solidFill>
                        <a:effectLst/>
                        <a:latin typeface="Times New Roman" panose="02020603050405020304" charset="0"/>
                        <a:ea typeface="黑体" panose="02010609060101010101" charset="-122"/>
                        <a:cs typeface="Times New Roman" panose="02020603050405020304" charset="0"/>
                      </a:endParaRPr>
                    </a:p>
                  </a:txBody>
                  <a:tcPr vert="horz"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alpha val="80000"/>
                      </a:srgbClr>
                    </a:solidFill>
                  </a:tcPr>
                </a:tc>
                <a:tc>
                  <a:txBody>
                    <a:bodyPr wrap="square"/>
                    <a:lstStyle/>
                    <a:p>
                      <a:pPr marL="0" marR="0" lvl="0" indent="0" algn="ctr" defTabSz="914400" rtl="0" eaLnBrk="1" fontAlgn="base" latinLnBrk="0" hangingPunct="1">
                        <a:spcBef>
                          <a:spcPct val="20000"/>
                        </a:spcBef>
                        <a:spcAft>
                          <a:spcPct val="0"/>
                        </a:spcAft>
                        <a:buClrTx/>
                        <a:buSzTx/>
                        <a:buFontTx/>
                        <a:buNone/>
                      </a:pPr>
                      <a:endParaRPr kumimoji="0" lang="zh-CN" altLang="zh-CN" sz="2800" b="0" i="0" u="none" strike="noStrike" cap="none" normalizeH="0" baseline="0" smtClean="0">
                        <a:ln>
                          <a:noFill/>
                        </a:ln>
                        <a:solidFill>
                          <a:schemeClr val="tx1"/>
                        </a:solidFill>
                        <a:effectLst/>
                        <a:latin typeface="Times New Roman" panose="02020603050405020304" charset="0"/>
                        <a:ea typeface="黑体" panose="02010609060101010101" charset="-122"/>
                        <a:cs typeface="Times New Roman" panose="02020603050405020304" charset="0"/>
                      </a:endParaRPr>
                    </a:p>
                  </a:txBody>
                  <a:tcPr vert="horz"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alpha val="80000"/>
                      </a:srgbClr>
                    </a:solidFill>
                  </a:tcPr>
                </a:tc>
              </a:tr>
              <a:tr h="1217930">
                <a:tc gridSpan="3">
                  <a:txBody>
                    <a:bodyPr wrap="square"/>
                    <a:lstStyle/>
                    <a:p>
                      <a:pPr marL="0" marR="0" lvl="0" indent="0" algn="l" defTabSz="914400" rtl="0" eaLnBrk="1" fontAlgn="base" latinLnBrk="0" hangingPunct="1">
                        <a:spcBef>
                          <a:spcPct val="20000"/>
                        </a:spcBef>
                        <a:spcAft>
                          <a:spcPct val="0"/>
                        </a:spcAft>
                        <a:buClrTx/>
                        <a:buSzTx/>
                        <a:buFontTx/>
                        <a:buNone/>
                      </a:pPr>
                      <a:endParaRPr kumimoji="0" lang="zh-CN" altLang="zh-CN" sz="2800" b="0" i="0" u="none" strike="noStrike" cap="none" normalizeH="0" baseline="0" smtClean="0">
                        <a:ln>
                          <a:noFill/>
                        </a:ln>
                        <a:solidFill>
                          <a:schemeClr val="tx1"/>
                        </a:solidFill>
                        <a:effectLst/>
                        <a:latin typeface="Times New Roman" panose="02020603050405020304" charset="0"/>
                        <a:ea typeface="黑体" panose="02010609060101010101" charset="-122"/>
                        <a:cs typeface="Times New Roman" panose="02020603050405020304" charset="0"/>
                      </a:endParaRPr>
                    </a:p>
                  </a:txBody>
                  <a:tcPr vert="horz"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FF">
                        <a:alpha val="80000"/>
                      </a:srgbClr>
                    </a:solidFill>
                  </a:tcPr>
                </a:tc>
                <a:tc hMerge="1">
                  <a:tcPr/>
                </a:tc>
                <a:tc hMerge="1">
                  <a:tcPr/>
                </a:tc>
              </a:tr>
            </a:tbl>
          </a:graphicData>
        </a:graphic>
      </p:graphicFrame>
      <p:sp>
        <p:nvSpPr>
          <p:cNvPr id="4123" name="Rectangle 28"/>
          <p:cNvSpPr/>
          <p:nvPr>
            <p:custDataLst>
              <p:tags r:id="rId2"/>
            </p:custDataLst>
          </p:nvPr>
        </p:nvSpPr>
        <p:spPr>
          <a:xfrm>
            <a:off x="1169035" y="3309620"/>
            <a:ext cx="2234565" cy="619760"/>
          </a:xfrm>
          <a:prstGeom prst="rect">
            <a:avLst/>
          </a:prstGeom>
          <a:noFill/>
          <a:ln w="9525">
            <a:noFill/>
          </a:ln>
        </p:spPr>
        <p:txBody>
          <a:bodyPr wrap="square" anchor="t">
            <a:noAutofit/>
          </a:bodyPr>
          <a:lstStyle/>
          <a:p>
            <a:pPr algn="ctr"/>
            <a:r>
              <a:rPr lang="en-US" altLang="zh-CN" sz="2800" b="1" i="1">
                <a:solidFill>
                  <a:srgbClr val="3333FF"/>
                </a:solidFill>
                <a:latin typeface="Times New Roman" panose="02020603050405020304" charset="0"/>
                <a:ea typeface="黑体" panose="02010609060101010101" charset="-122"/>
                <a:cs typeface="Times New Roman" panose="02020603050405020304" charset="0"/>
              </a:rPr>
              <a:t>E</a:t>
            </a:r>
            <a:r>
              <a:rPr lang="en-US" altLang="zh-CN" sz="2800" b="1" i="1" baseline="-25000">
                <a:solidFill>
                  <a:srgbClr val="3333FF"/>
                </a:solidFill>
                <a:latin typeface="Times New Roman" panose="02020603050405020304" charset="0"/>
                <a:ea typeface="黑体" panose="02010609060101010101" charset="-122"/>
                <a:cs typeface="Times New Roman" panose="02020603050405020304" charset="0"/>
              </a:rPr>
              <a:t>k</a:t>
            </a:r>
            <a:r>
              <a:rPr lang="en-US" altLang="zh-CN" sz="2800" b="1" i="1">
                <a:solidFill>
                  <a:srgbClr val="3333FF"/>
                </a:solidFill>
                <a:latin typeface="Times New Roman" panose="02020603050405020304" charset="0"/>
                <a:ea typeface="黑体" panose="02010609060101010101" charset="-122"/>
                <a:cs typeface="Times New Roman" panose="02020603050405020304" charset="0"/>
              </a:rPr>
              <a:t>=mv</a:t>
            </a:r>
            <a:r>
              <a:rPr lang="en-US" altLang="zh-CN" sz="2800" b="1" i="1" baseline="30000">
                <a:solidFill>
                  <a:srgbClr val="3333FF"/>
                </a:solidFill>
                <a:latin typeface="Times New Roman" panose="02020603050405020304" charset="0"/>
                <a:ea typeface="黑体" panose="02010609060101010101" charset="-122"/>
                <a:cs typeface="Times New Roman" panose="02020603050405020304" charset="0"/>
              </a:rPr>
              <a:t>2</a:t>
            </a:r>
            <a:r>
              <a:rPr lang="en-US" altLang="zh-CN" sz="2800" b="1" i="1">
                <a:solidFill>
                  <a:srgbClr val="3333FF"/>
                </a:solidFill>
                <a:latin typeface="Times New Roman" panose="02020603050405020304" charset="0"/>
                <a:ea typeface="黑体" panose="02010609060101010101" charset="-122"/>
                <a:cs typeface="Times New Roman" panose="02020603050405020304" charset="0"/>
              </a:rPr>
              <a:t>/2</a:t>
            </a:r>
            <a:r>
              <a:rPr lang="zh-CN" altLang="en-US" sz="2800" b="1" i="1">
                <a:solidFill>
                  <a:srgbClr val="3333FF"/>
                </a:solidFill>
                <a:latin typeface="Times New Roman" panose="02020603050405020304" charset="0"/>
                <a:ea typeface="黑体" panose="02010609060101010101" charset="-122"/>
                <a:cs typeface="Times New Roman" panose="02020603050405020304" charset="0"/>
              </a:rPr>
              <a:t> </a:t>
            </a:r>
            <a:r>
              <a:rPr lang="en-US" altLang="zh-CN" sz="2800" b="1" i="1" baseline="36000">
                <a:solidFill>
                  <a:srgbClr val="3333FF"/>
                </a:solidFill>
                <a:latin typeface="Times New Roman" panose="02020603050405020304" charset="0"/>
                <a:ea typeface="黑体" panose="02010609060101010101" charset="-122"/>
                <a:cs typeface="Times New Roman" panose="02020603050405020304" charset="0"/>
              </a:rPr>
              <a:t> </a:t>
            </a:r>
            <a:endParaRPr lang="en-US" altLang="zh-CN" sz="2800" b="1" i="1" baseline="36000">
              <a:solidFill>
                <a:srgbClr val="3333FF"/>
              </a:solidFill>
              <a:latin typeface="Times New Roman" panose="02020603050405020304" charset="0"/>
              <a:ea typeface="黑体" panose="02010609060101010101" charset="-122"/>
              <a:cs typeface="Times New Roman" panose="02020603050405020304" charset="0"/>
            </a:endParaRPr>
          </a:p>
        </p:txBody>
      </p:sp>
      <p:sp>
        <p:nvSpPr>
          <p:cNvPr id="4124" name="Rectangle 29"/>
          <p:cNvSpPr/>
          <p:nvPr>
            <p:custDataLst>
              <p:tags r:id="rId3"/>
            </p:custDataLst>
          </p:nvPr>
        </p:nvSpPr>
        <p:spPr>
          <a:xfrm>
            <a:off x="4711700" y="2643505"/>
            <a:ext cx="2085340" cy="521970"/>
          </a:xfrm>
          <a:prstGeom prst="rect">
            <a:avLst/>
          </a:prstGeom>
          <a:noFill/>
          <a:ln w="9525">
            <a:noFill/>
          </a:ln>
        </p:spPr>
        <p:txBody>
          <a:bodyPr wrap="square" anchor="t">
            <a:spAutoFit/>
          </a:bodyPr>
          <a:lstStyle/>
          <a:p>
            <a:pPr algn="ctr"/>
            <a:r>
              <a:rPr lang="zh-CN" altLang="en-US" sz="2800" b="1">
                <a:solidFill>
                  <a:schemeClr val="tx1"/>
                </a:solidFill>
                <a:latin typeface="Times New Roman" panose="02020603050405020304" charset="0"/>
                <a:ea typeface="黑体" panose="02010609060101010101" charset="-122"/>
              </a:rPr>
              <a:t>重力势能</a:t>
            </a:r>
            <a:endParaRPr lang="zh-CN" altLang="en-US" sz="2800" b="1">
              <a:solidFill>
                <a:schemeClr val="tx1"/>
              </a:solidFill>
              <a:latin typeface="Times New Roman" panose="02020603050405020304" charset="0"/>
              <a:ea typeface="黑体" panose="02010609060101010101" charset="-122"/>
            </a:endParaRPr>
          </a:p>
        </p:txBody>
      </p:sp>
      <p:sp>
        <p:nvSpPr>
          <p:cNvPr id="4125" name="Rectangle 30"/>
          <p:cNvSpPr/>
          <p:nvPr>
            <p:custDataLst>
              <p:tags r:id="rId4"/>
            </p:custDataLst>
          </p:nvPr>
        </p:nvSpPr>
        <p:spPr>
          <a:xfrm>
            <a:off x="8420100" y="2643505"/>
            <a:ext cx="1967230" cy="521970"/>
          </a:xfrm>
          <a:prstGeom prst="rect">
            <a:avLst/>
          </a:prstGeom>
          <a:noFill/>
          <a:ln w="9525">
            <a:noFill/>
          </a:ln>
        </p:spPr>
        <p:txBody>
          <a:bodyPr wrap="square" anchor="t">
            <a:spAutoFit/>
          </a:bodyPr>
          <a:lstStyle/>
          <a:p>
            <a:pPr algn="ctr"/>
            <a:r>
              <a:rPr lang="zh-CN" altLang="en-US" sz="2800" b="1">
                <a:solidFill>
                  <a:schemeClr val="tx1"/>
                </a:solidFill>
                <a:latin typeface="Times New Roman" panose="02020603050405020304" charset="0"/>
                <a:ea typeface="黑体" panose="02010609060101010101" charset="-122"/>
              </a:rPr>
              <a:t>弹性势能</a:t>
            </a:r>
            <a:endParaRPr lang="zh-CN" altLang="en-US" sz="2800" b="1">
              <a:solidFill>
                <a:schemeClr val="tx1"/>
              </a:solidFill>
              <a:latin typeface="Times New Roman" panose="02020603050405020304" charset="0"/>
              <a:ea typeface="黑体" panose="02010609060101010101" charset="-122"/>
            </a:endParaRPr>
          </a:p>
        </p:txBody>
      </p:sp>
      <p:sp>
        <p:nvSpPr>
          <p:cNvPr id="4131" name="Rectangle 36"/>
          <p:cNvSpPr/>
          <p:nvPr>
            <p:custDataLst>
              <p:tags r:id="rId5"/>
            </p:custDataLst>
          </p:nvPr>
        </p:nvSpPr>
        <p:spPr>
          <a:xfrm>
            <a:off x="4892358" y="3401060"/>
            <a:ext cx="2286000" cy="521970"/>
          </a:xfrm>
          <a:prstGeom prst="rect">
            <a:avLst/>
          </a:prstGeom>
          <a:noFill/>
          <a:ln w="38100">
            <a:noFill/>
          </a:ln>
        </p:spPr>
        <p:txBody>
          <a:bodyPr anchor="t">
            <a:spAutoFit/>
          </a:bodyPr>
          <a:lstStyle/>
          <a:p>
            <a:pPr algn="ctr"/>
            <a:r>
              <a:rPr lang="en-US" altLang="zh-CN" sz="2800" b="1" i="1">
                <a:solidFill>
                  <a:srgbClr val="3A69F8"/>
                </a:solidFill>
                <a:latin typeface="Times New Roman" panose="02020603050405020304" charset="0"/>
                <a:ea typeface="黑体" panose="02010609060101010101" charset="-122"/>
                <a:cs typeface="Times New Roman" panose="02020603050405020304" charset="0"/>
              </a:rPr>
              <a:t>E</a:t>
            </a:r>
            <a:r>
              <a:rPr lang="en-US" altLang="zh-CN" sz="2800" b="1" i="1" baseline="-25000">
                <a:solidFill>
                  <a:srgbClr val="3A69F8"/>
                </a:solidFill>
                <a:latin typeface="Times New Roman" panose="02020603050405020304" charset="0"/>
                <a:ea typeface="黑体" panose="02010609060101010101" charset="-122"/>
                <a:cs typeface="Times New Roman" panose="02020603050405020304" charset="0"/>
              </a:rPr>
              <a:t>P</a:t>
            </a:r>
            <a:r>
              <a:rPr lang="zh-CN" altLang="en-US" sz="2800" b="1" i="1">
                <a:solidFill>
                  <a:srgbClr val="3A69F8"/>
                </a:solidFill>
                <a:latin typeface="Times New Roman" panose="02020603050405020304" charset="0"/>
                <a:ea typeface="黑体" panose="02010609060101010101" charset="-122"/>
                <a:cs typeface="Times New Roman" panose="02020603050405020304" charset="0"/>
              </a:rPr>
              <a:t>＝</a:t>
            </a:r>
            <a:r>
              <a:rPr lang="en-US" altLang="zh-CN" sz="2800" b="1" i="1">
                <a:solidFill>
                  <a:srgbClr val="3A69F8"/>
                </a:solidFill>
                <a:latin typeface="Times New Roman" panose="02020603050405020304" charset="0"/>
                <a:ea typeface="黑体" panose="02010609060101010101" charset="-122"/>
                <a:cs typeface="Times New Roman" panose="02020603050405020304" charset="0"/>
              </a:rPr>
              <a:t>mgh</a:t>
            </a:r>
            <a:endParaRPr lang="en-US" altLang="zh-CN" sz="2800" b="1" i="1" baseline="36000">
              <a:solidFill>
                <a:srgbClr val="3A69F8"/>
              </a:solidFill>
              <a:latin typeface="Times New Roman" panose="02020603050405020304" charset="0"/>
              <a:ea typeface="黑体" panose="02010609060101010101" charset="-122"/>
              <a:cs typeface="Times New Roman" panose="02020603050405020304" charset="0"/>
            </a:endParaRPr>
          </a:p>
        </p:txBody>
      </p:sp>
      <p:sp>
        <p:nvSpPr>
          <p:cNvPr id="4132" name="Rectangle 37"/>
          <p:cNvSpPr/>
          <p:nvPr>
            <p:custDataLst>
              <p:tags r:id="rId6"/>
            </p:custDataLst>
          </p:nvPr>
        </p:nvSpPr>
        <p:spPr>
          <a:xfrm>
            <a:off x="596900" y="2007235"/>
            <a:ext cx="2987675" cy="922020"/>
          </a:xfrm>
          <a:prstGeom prst="rect">
            <a:avLst/>
          </a:prstGeom>
          <a:noFill/>
          <a:ln w="9525">
            <a:noFill/>
          </a:ln>
        </p:spPr>
        <p:txBody>
          <a:bodyPr wrap="square" anchor="t">
            <a:spAutoFit/>
          </a:bodyPr>
          <a:lstStyle/>
          <a:p>
            <a:r>
              <a:rPr lang="zh-CN" altLang="en-US" sz="2700" b="1">
                <a:latin typeface="Times New Roman" panose="02020603050405020304" charset="0"/>
                <a:ea typeface="黑体" panose="02010609060101010101" charset="-122"/>
                <a:cs typeface="Times New Roman" panose="02020603050405020304" charset="0"/>
              </a:rPr>
              <a:t>物体由于</a:t>
            </a:r>
            <a:r>
              <a:rPr lang="zh-CN" altLang="en-US" sz="2700" b="1">
                <a:solidFill>
                  <a:srgbClr val="3333FF"/>
                </a:solidFill>
                <a:latin typeface="Times New Roman" panose="02020603050405020304" charset="0"/>
                <a:ea typeface="黑体" panose="02010609060101010101" charset="-122"/>
                <a:cs typeface="Times New Roman" panose="02020603050405020304" charset="0"/>
              </a:rPr>
              <a:t>运动</a:t>
            </a:r>
            <a:r>
              <a:rPr lang="zh-CN" altLang="en-US" sz="2700" b="1">
                <a:latin typeface="Times New Roman" panose="02020603050405020304" charset="0"/>
                <a:ea typeface="黑体" panose="02010609060101010101" charset="-122"/>
                <a:cs typeface="Times New Roman" panose="02020603050405020304" charset="0"/>
              </a:rPr>
              <a:t>而具有的能叫做</a:t>
            </a:r>
            <a:r>
              <a:rPr lang="zh-CN" altLang="en-US" sz="2700" b="1">
                <a:solidFill>
                  <a:srgbClr val="3333FF"/>
                </a:solidFill>
                <a:latin typeface="Times New Roman" panose="02020603050405020304" charset="0"/>
                <a:ea typeface="黑体" panose="02010609060101010101" charset="-122"/>
                <a:cs typeface="Times New Roman" panose="02020603050405020304" charset="0"/>
              </a:rPr>
              <a:t>动能</a:t>
            </a:r>
            <a:r>
              <a:rPr lang="zh-CN" altLang="en-US" sz="2700" i="1">
                <a:latin typeface="Times New Roman" panose="02020603050405020304" charset="0"/>
                <a:ea typeface="黑体" panose="02010609060101010101" charset="-122"/>
                <a:cs typeface="Times New Roman" panose="02020603050405020304" charset="0"/>
              </a:rPr>
              <a:t> </a:t>
            </a:r>
            <a:endParaRPr lang="zh-CN" altLang="en-US" sz="2700" i="1">
              <a:latin typeface="Times New Roman" panose="02020603050405020304" charset="0"/>
              <a:ea typeface="黑体" panose="02010609060101010101" charset="-122"/>
              <a:cs typeface="Times New Roman" panose="02020603050405020304" charset="0"/>
            </a:endParaRPr>
          </a:p>
        </p:txBody>
      </p:sp>
      <p:sp>
        <p:nvSpPr>
          <p:cNvPr id="4133" name="Rectangle 38"/>
          <p:cNvSpPr/>
          <p:nvPr>
            <p:custDataLst>
              <p:tags r:id="rId7"/>
            </p:custDataLst>
          </p:nvPr>
        </p:nvSpPr>
        <p:spPr>
          <a:xfrm>
            <a:off x="3585845" y="1711325"/>
            <a:ext cx="7770495" cy="760730"/>
          </a:xfrm>
          <a:prstGeom prst="rect">
            <a:avLst/>
          </a:prstGeom>
          <a:noFill/>
          <a:ln w="9525">
            <a:noFill/>
          </a:ln>
        </p:spPr>
        <p:txBody>
          <a:bodyPr wrap="square" anchor="t">
            <a:noAutofit/>
          </a:bodyPr>
          <a:lstStyle/>
          <a:p>
            <a:pPr>
              <a:lnSpc>
                <a:spcPct val="150000"/>
              </a:lnSpc>
            </a:pPr>
            <a:r>
              <a:rPr lang="zh-CN" altLang="en-US" sz="2800" b="1">
                <a:solidFill>
                  <a:schemeClr val="tx1"/>
                </a:solidFill>
                <a:latin typeface="Times New Roman" panose="02020603050405020304" charset="0"/>
                <a:ea typeface="黑体" panose="02010609060101010101" charset="-122"/>
                <a:cs typeface="Times New Roman" panose="02020603050405020304" charset="0"/>
              </a:rPr>
              <a:t>相互作用</a:t>
            </a:r>
            <a:r>
              <a:rPr lang="zh-CN" altLang="en-US" sz="2800" b="1">
                <a:latin typeface="Times New Roman" panose="02020603050405020304" charset="0"/>
                <a:ea typeface="黑体" panose="02010609060101010101" charset="-122"/>
                <a:cs typeface="Times New Roman" panose="02020603050405020304" charset="0"/>
              </a:rPr>
              <a:t>的物体凭借其</a:t>
            </a:r>
            <a:r>
              <a:rPr lang="zh-CN" altLang="en-US" sz="2800" b="1">
                <a:solidFill>
                  <a:srgbClr val="3A69F8"/>
                </a:solidFill>
                <a:latin typeface="Times New Roman" panose="02020603050405020304" charset="0"/>
                <a:ea typeface="黑体" panose="02010609060101010101" charset="-122"/>
                <a:cs typeface="Times New Roman" panose="02020603050405020304" charset="0"/>
              </a:rPr>
              <a:t>位置</a:t>
            </a:r>
            <a:r>
              <a:rPr lang="zh-CN" altLang="en-US" sz="2800" b="1">
                <a:latin typeface="Times New Roman" panose="02020603050405020304" charset="0"/>
                <a:ea typeface="黑体" panose="02010609060101010101" charset="-122"/>
                <a:cs typeface="Times New Roman" panose="02020603050405020304" charset="0"/>
              </a:rPr>
              <a:t>而具有的能叫做</a:t>
            </a:r>
            <a:r>
              <a:rPr lang="zh-CN" altLang="en-US" sz="2800" b="1">
                <a:solidFill>
                  <a:srgbClr val="3A69F8"/>
                </a:solidFill>
                <a:latin typeface="Times New Roman" panose="02020603050405020304" charset="0"/>
                <a:ea typeface="黑体" panose="02010609060101010101" charset="-122"/>
                <a:cs typeface="Times New Roman" panose="02020603050405020304" charset="0"/>
              </a:rPr>
              <a:t>势能</a:t>
            </a:r>
            <a:r>
              <a:rPr lang="zh-CN" altLang="en-US" sz="2800" i="1">
                <a:latin typeface="Times New Roman" panose="02020603050405020304" charset="0"/>
                <a:ea typeface="黑体" panose="02010609060101010101" charset="-122"/>
                <a:cs typeface="Times New Roman" panose="02020603050405020304" charset="0"/>
              </a:rPr>
              <a:t> </a:t>
            </a:r>
            <a:endParaRPr lang="zh-CN" altLang="en-US" sz="2800" i="1">
              <a:latin typeface="Times New Roman" panose="02020603050405020304" charset="0"/>
              <a:ea typeface="黑体" panose="02010609060101010101" charset="-122"/>
              <a:cs typeface="Times New Roman" panose="02020603050405020304" charset="0"/>
            </a:endParaRPr>
          </a:p>
        </p:txBody>
      </p:sp>
      <p:sp>
        <p:nvSpPr>
          <p:cNvPr id="7207" name="Rectangle 39"/>
          <p:cNvSpPr/>
          <p:nvPr>
            <p:custDataLst>
              <p:tags r:id="rId8"/>
            </p:custDataLst>
          </p:nvPr>
        </p:nvSpPr>
        <p:spPr>
          <a:xfrm>
            <a:off x="786130" y="4158615"/>
            <a:ext cx="10378440" cy="841375"/>
          </a:xfrm>
          <a:prstGeom prst="rect">
            <a:avLst/>
          </a:prstGeom>
          <a:noFill/>
          <a:ln w="9525">
            <a:noFill/>
          </a:ln>
        </p:spPr>
        <p:txBody>
          <a:bodyPr wrap="square" anchor="t">
            <a:noAutofit/>
          </a:bodyPr>
          <a:lstStyle/>
          <a:p>
            <a:pPr>
              <a:lnSpc>
                <a:spcPct val="150000"/>
              </a:lnSpc>
            </a:pPr>
            <a:r>
              <a:rPr lang="zh-CN" altLang="en-US" sz="2800" b="1">
                <a:latin typeface="Times New Roman" panose="02020603050405020304" charset="0"/>
                <a:ea typeface="黑体" panose="02010609060101010101" charset="-122"/>
                <a:cs typeface="Times New Roman" panose="02020603050405020304" charset="0"/>
              </a:rPr>
              <a:t>物体的</a:t>
            </a:r>
            <a:r>
              <a:rPr lang="zh-CN" altLang="en-US" sz="2800" b="1">
                <a:solidFill>
                  <a:srgbClr val="3333FF"/>
                </a:solidFill>
                <a:latin typeface="Times New Roman" panose="02020603050405020304" charset="0"/>
                <a:ea typeface="黑体" panose="02010609060101010101" charset="-122"/>
                <a:cs typeface="Times New Roman" panose="02020603050405020304" charset="0"/>
              </a:rPr>
              <a:t>动能</a:t>
            </a:r>
            <a:r>
              <a:rPr lang="zh-CN" altLang="en-US" sz="2800" b="1">
                <a:latin typeface="Times New Roman" panose="02020603050405020304" charset="0"/>
                <a:ea typeface="黑体" panose="02010609060101010101" charset="-122"/>
                <a:cs typeface="Times New Roman" panose="02020603050405020304" charset="0"/>
              </a:rPr>
              <a:t>和</a:t>
            </a:r>
            <a:r>
              <a:rPr lang="zh-CN" altLang="en-US" sz="2800" b="1">
                <a:solidFill>
                  <a:srgbClr val="3A69F8"/>
                </a:solidFill>
                <a:latin typeface="Times New Roman" panose="02020603050405020304" charset="0"/>
                <a:ea typeface="黑体" panose="02010609060101010101" charset="-122"/>
                <a:cs typeface="Times New Roman" panose="02020603050405020304" charset="0"/>
              </a:rPr>
              <a:t>势能</a:t>
            </a:r>
            <a:r>
              <a:rPr lang="zh-CN" altLang="en-US" sz="2800" b="1">
                <a:latin typeface="Times New Roman" panose="02020603050405020304" charset="0"/>
                <a:ea typeface="黑体" panose="02010609060101010101" charset="-122"/>
                <a:cs typeface="Times New Roman" panose="02020603050405020304" charset="0"/>
              </a:rPr>
              <a:t>之和称为物体的</a:t>
            </a:r>
            <a:r>
              <a:rPr lang="zh-CN" altLang="en-US" sz="2800" b="1">
                <a:solidFill>
                  <a:srgbClr val="3A69F8"/>
                </a:solidFill>
                <a:latin typeface="Times New Roman" panose="02020603050405020304" charset="0"/>
                <a:ea typeface="黑体" panose="02010609060101010101" charset="-122"/>
                <a:cs typeface="Times New Roman" panose="02020603050405020304" charset="0"/>
              </a:rPr>
              <a:t>机械能，</a:t>
            </a:r>
            <a:r>
              <a:rPr lang="zh-CN" altLang="en-US" sz="2800" b="1">
                <a:solidFill>
                  <a:schemeClr val="tx1"/>
                </a:solidFill>
                <a:latin typeface="Times New Roman" panose="02020603050405020304" charset="0"/>
                <a:ea typeface="黑体" panose="02010609060101010101" charset="-122"/>
                <a:cs typeface="Times New Roman" panose="02020603050405020304" charset="0"/>
              </a:rPr>
              <a:t>用</a:t>
            </a:r>
            <a:r>
              <a:rPr lang="en-US" altLang="zh-CN" sz="2800" b="1">
                <a:solidFill>
                  <a:schemeClr val="tx1"/>
                </a:solidFill>
                <a:latin typeface="Times New Roman" panose="02020603050405020304" charset="0"/>
                <a:ea typeface="黑体" panose="02010609060101010101" charset="-122"/>
                <a:cs typeface="Times New Roman" panose="02020603050405020304" charset="0"/>
              </a:rPr>
              <a:t>E</a:t>
            </a:r>
            <a:r>
              <a:rPr lang="zh-CN" altLang="en-US" sz="2800" b="1">
                <a:solidFill>
                  <a:schemeClr val="tx1"/>
                </a:solidFill>
                <a:latin typeface="Times New Roman" panose="02020603050405020304" charset="0"/>
                <a:ea typeface="黑体" panose="02010609060101010101" charset="-122"/>
                <a:cs typeface="Times New Roman" panose="02020603050405020304" charset="0"/>
              </a:rPr>
              <a:t>表示。</a:t>
            </a:r>
            <a:r>
              <a:rPr lang="en-US" altLang="zh-CN" sz="2800" b="1">
                <a:solidFill>
                  <a:srgbClr val="3A69F8"/>
                </a:solidFill>
                <a:latin typeface="Times New Roman" panose="02020603050405020304" charset="0"/>
                <a:ea typeface="黑体" panose="02010609060101010101" charset="-122"/>
                <a:cs typeface="Times New Roman" panose="02020603050405020304" charset="0"/>
              </a:rPr>
              <a:t>E= E</a:t>
            </a:r>
            <a:r>
              <a:rPr lang="en-US" altLang="zh-CN" sz="2800" b="1" baseline="-25000">
                <a:solidFill>
                  <a:srgbClr val="3A69F8"/>
                </a:solidFill>
                <a:latin typeface="Times New Roman" panose="02020603050405020304" charset="0"/>
                <a:ea typeface="黑体" panose="02010609060101010101" charset="-122"/>
                <a:cs typeface="Times New Roman" panose="02020603050405020304" charset="0"/>
              </a:rPr>
              <a:t>k</a:t>
            </a:r>
            <a:r>
              <a:rPr lang="en-US" altLang="zh-CN" sz="2800" b="1">
                <a:solidFill>
                  <a:srgbClr val="3A69F8"/>
                </a:solidFill>
                <a:latin typeface="Times New Roman" panose="02020603050405020304" charset="0"/>
                <a:ea typeface="黑体" panose="02010609060101010101" charset="-122"/>
                <a:cs typeface="Times New Roman" panose="02020603050405020304" charset="0"/>
              </a:rPr>
              <a:t>+ E</a:t>
            </a:r>
            <a:r>
              <a:rPr lang="en-US" altLang="zh-CN" sz="2800" b="1" baseline="-25000">
                <a:solidFill>
                  <a:srgbClr val="3A69F8"/>
                </a:solidFill>
                <a:latin typeface="Times New Roman" panose="02020603050405020304" charset="0"/>
                <a:ea typeface="黑体" panose="02010609060101010101" charset="-122"/>
                <a:cs typeface="Times New Roman" panose="02020603050405020304" charset="0"/>
              </a:rPr>
              <a:t>P</a:t>
            </a:r>
            <a:endParaRPr lang="en-US" altLang="zh-CN" sz="2800" b="1" baseline="-25000">
              <a:solidFill>
                <a:srgbClr val="3A69F8"/>
              </a:solidFill>
              <a:latin typeface="Times New Roman" panose="02020603050405020304" charset="0"/>
              <a:ea typeface="黑体" panose="02010609060101010101" charset="-122"/>
              <a:cs typeface="Times New Roman" panose="02020603050405020304" charset="0"/>
            </a:endParaRPr>
          </a:p>
        </p:txBody>
      </p:sp>
      <p:sp>
        <p:nvSpPr>
          <p:cNvPr id="7209" name="Text Box 41"/>
          <p:cNvSpPr txBox="1"/>
          <p:nvPr>
            <p:custDataLst>
              <p:tags r:id="rId9"/>
            </p:custDataLst>
          </p:nvPr>
        </p:nvSpPr>
        <p:spPr>
          <a:xfrm>
            <a:off x="501650" y="5249545"/>
            <a:ext cx="11160125" cy="1168400"/>
          </a:xfrm>
          <a:prstGeom prst="rect">
            <a:avLst/>
          </a:prstGeom>
          <a:noFill/>
          <a:ln w="9525">
            <a:noFill/>
          </a:ln>
        </p:spPr>
        <p:txBody>
          <a:bodyPr wrap="square" anchor="t">
            <a:spAutoFit/>
          </a:bodyPr>
          <a:lstStyle/>
          <a:p>
            <a:pPr marL="957580" indent="-957580" algn="ctr">
              <a:lnSpc>
                <a:spcPct val="100000"/>
              </a:lnSpc>
              <a:spcBef>
                <a:spcPct val="50000"/>
              </a:spcBef>
            </a:pPr>
            <a:r>
              <a:rPr lang="zh-CN" altLang="en-US" sz="2800" b="1">
                <a:latin typeface="黑体" panose="02010609060101010101" charset="-122"/>
                <a:ea typeface="黑体" panose="02010609060101010101" charset="-122"/>
                <a:cs typeface="黑体" panose="02010609060101010101" charset="-122"/>
              </a:rPr>
              <a:t>注意</a:t>
            </a:r>
            <a:r>
              <a:rPr lang="en-US" altLang="zh-CN" sz="2800" b="1">
                <a:latin typeface="黑体" panose="02010609060101010101" charset="-122"/>
                <a:ea typeface="黑体" panose="02010609060101010101" charset="-122"/>
                <a:cs typeface="黑体" panose="02010609060101010101" charset="-122"/>
              </a:rPr>
              <a:t>:</a:t>
            </a:r>
            <a:r>
              <a:rPr lang="zh-CN" altLang="en-US" sz="2800" b="1">
                <a:latin typeface="黑体" panose="02010609060101010101" charset="-122"/>
                <a:ea typeface="黑体" panose="02010609060101010101" charset="-122"/>
                <a:cs typeface="黑体" panose="02010609060101010101" charset="-122"/>
              </a:rPr>
              <a:t>势能具有相对性</a:t>
            </a:r>
            <a:r>
              <a:rPr lang="en-US" altLang="zh-CN" sz="2800" b="1">
                <a:latin typeface="黑体" panose="02010609060101010101" charset="-122"/>
                <a:ea typeface="黑体" panose="02010609060101010101" charset="-122"/>
                <a:cs typeface="黑体" panose="02010609060101010101" charset="-122"/>
              </a:rPr>
              <a:t>,</a:t>
            </a:r>
            <a:r>
              <a:rPr lang="zh-CN" altLang="en-US" sz="2800" b="1">
                <a:latin typeface="黑体" panose="02010609060101010101" charset="-122"/>
                <a:ea typeface="黑体" panose="02010609060101010101" charset="-122"/>
                <a:cs typeface="黑体" panose="02010609060101010101" charset="-122"/>
              </a:rPr>
              <a:t>所以机械能也具有相对性</a:t>
            </a:r>
            <a:r>
              <a:rPr lang="en-US" altLang="zh-CN" sz="2800" b="1">
                <a:latin typeface="黑体" panose="02010609060101010101" charset="-122"/>
                <a:ea typeface="黑体" panose="02010609060101010101" charset="-122"/>
                <a:cs typeface="黑体" panose="02010609060101010101" charset="-122"/>
              </a:rPr>
              <a:t>,</a:t>
            </a:r>
            <a:endParaRPr lang="en-US" altLang="zh-CN" sz="2800" b="1">
              <a:latin typeface="黑体" panose="02010609060101010101" charset="-122"/>
              <a:ea typeface="黑体" panose="02010609060101010101" charset="-122"/>
              <a:cs typeface="黑体" panose="02010609060101010101" charset="-122"/>
            </a:endParaRPr>
          </a:p>
          <a:p>
            <a:pPr marL="957580" indent="-957580" algn="ctr">
              <a:lnSpc>
                <a:spcPct val="100000"/>
              </a:lnSpc>
              <a:spcBef>
                <a:spcPct val="50000"/>
              </a:spcBef>
            </a:pPr>
            <a:r>
              <a:rPr lang="zh-CN" altLang="en-US" sz="2800" b="1">
                <a:latin typeface="黑体" panose="02010609060101010101" charset="-122"/>
                <a:ea typeface="黑体" panose="02010609060101010101" charset="-122"/>
                <a:cs typeface="黑体" panose="02010609060101010101" charset="-122"/>
              </a:rPr>
              <a:t>求机械能时应先规定零势能面</a:t>
            </a:r>
            <a:r>
              <a:rPr lang="en-US" altLang="zh-CN" sz="2800" b="1">
                <a:latin typeface="黑体" panose="02010609060101010101" charset="-122"/>
                <a:ea typeface="黑体" panose="02010609060101010101" charset="-122"/>
                <a:cs typeface="黑体" panose="02010609060101010101" charset="-122"/>
              </a:rPr>
              <a:t>.</a:t>
            </a:r>
            <a:endParaRPr lang="en-US" altLang="zh-CN" sz="2800" b="1">
              <a:latin typeface="黑体" panose="02010609060101010101" charset="-122"/>
              <a:ea typeface="黑体" panose="02010609060101010101" charset="-122"/>
              <a:cs typeface="黑体" panose="02010609060101010101" charset="-122"/>
            </a:endParaRPr>
          </a:p>
        </p:txBody>
      </p:sp>
      <p:sp>
        <p:nvSpPr>
          <p:cNvPr id="2" name="文本框 1"/>
          <p:cNvSpPr txBox="1"/>
          <p:nvPr>
            <p:custDataLst>
              <p:tags r:id="rId10"/>
            </p:custDataLst>
          </p:nvPr>
        </p:nvSpPr>
        <p:spPr>
          <a:xfrm>
            <a:off x="8890000" y="3387090"/>
            <a:ext cx="1691005" cy="521970"/>
          </a:xfrm>
          <a:prstGeom prst="rect">
            <a:avLst/>
          </a:prstGeom>
          <a:noFill/>
        </p:spPr>
        <p:txBody>
          <a:bodyPr wrap="square" rtlCol="0">
            <a:spAutoFit/>
          </a:bodyPr>
          <a:lstStyle/>
          <a:p>
            <a:r>
              <a:rPr lang="en-US" altLang="zh-CN" sz="2800" b="1" i="1">
                <a:solidFill>
                  <a:srgbClr val="3A69F8"/>
                </a:solidFill>
                <a:latin typeface="Times New Roman" panose="02020603050405020304" charset="0"/>
                <a:ea typeface="黑体" panose="02010609060101010101" charset="-122"/>
                <a:cs typeface="Times New Roman" panose="02020603050405020304" charset="0"/>
              </a:rPr>
              <a:t>E</a:t>
            </a:r>
            <a:r>
              <a:rPr lang="en-US" altLang="zh-CN" sz="2800" b="1" i="1" baseline="-25000">
                <a:solidFill>
                  <a:srgbClr val="3A69F8"/>
                </a:solidFill>
                <a:latin typeface="Times New Roman" panose="02020603050405020304" charset="0"/>
                <a:ea typeface="黑体" panose="02010609060101010101" charset="-122"/>
                <a:cs typeface="Times New Roman" panose="02020603050405020304" charset="0"/>
              </a:rPr>
              <a:t>p</a:t>
            </a:r>
            <a:r>
              <a:rPr lang="en-US" altLang="zh-CN" sz="2800" b="1" i="1">
                <a:solidFill>
                  <a:srgbClr val="3A69F8"/>
                </a:solidFill>
                <a:latin typeface="Times New Roman" panose="02020603050405020304" charset="0"/>
                <a:ea typeface="黑体" panose="02010609060101010101" charset="-122"/>
                <a:cs typeface="Times New Roman" panose="02020603050405020304" charset="0"/>
              </a:rPr>
              <a:t>=kx</a:t>
            </a:r>
            <a:r>
              <a:rPr lang="en-US" altLang="zh-CN" sz="2800" b="1" i="1" baseline="30000">
                <a:solidFill>
                  <a:srgbClr val="3A69F8"/>
                </a:solidFill>
                <a:latin typeface="Times New Roman" panose="02020603050405020304" charset="0"/>
                <a:ea typeface="黑体" panose="02010609060101010101" charset="-122"/>
                <a:cs typeface="Times New Roman" panose="02020603050405020304" charset="0"/>
              </a:rPr>
              <a:t>2</a:t>
            </a:r>
            <a:r>
              <a:rPr lang="en-US" altLang="zh-CN" sz="2800" b="1" i="1">
                <a:solidFill>
                  <a:srgbClr val="3A69F8"/>
                </a:solidFill>
                <a:latin typeface="Times New Roman" panose="02020603050405020304" charset="0"/>
                <a:ea typeface="黑体" panose="02010609060101010101" charset="-122"/>
                <a:cs typeface="Times New Roman" panose="02020603050405020304" charset="0"/>
              </a:rPr>
              <a:t>/2</a:t>
            </a:r>
            <a:endParaRPr lang="en-US" altLang="zh-CN" sz="2800" b="1" i="1">
              <a:solidFill>
                <a:srgbClr val="3A69F8"/>
              </a:solidFill>
              <a:latin typeface="Times New Roman" panose="02020603050405020304" charset="0"/>
              <a:ea typeface="黑体" panose="02010609060101010101" charset="-122"/>
              <a:cs typeface="Times New Roman" panose="02020603050405020304" charset="0"/>
            </a:endParaRPr>
          </a:p>
        </p:txBody>
      </p:sp>
      <p:sp>
        <p:nvSpPr>
          <p:cNvPr id="27" name="文本框 26"/>
          <p:cNvSpPr txBox="1"/>
          <p:nvPr>
            <p:custDataLst>
              <p:tags r:id="rId11"/>
            </p:custDataLst>
          </p:nvPr>
        </p:nvSpPr>
        <p:spPr>
          <a:xfrm>
            <a:off x="230505" y="200025"/>
            <a:ext cx="5865495" cy="611505"/>
          </a:xfrm>
          <a:prstGeom prst="rect">
            <a:avLst/>
          </a:prstGeom>
          <a:noFill/>
        </p:spPr>
        <p:txBody>
          <a:bodyPr wrap="square" rtlCol="0">
            <a:noAutofit/>
          </a:bodyPr>
          <a:lstStyle/>
          <a:p>
            <a:r>
              <a:rPr lang="zh-CN" altLang="en-US" sz="3200" spc="600">
                <a:solidFill>
                  <a:srgbClr val="4274FF"/>
                </a:solidFill>
                <a:latin typeface="思源黑体 CN Bold" panose="020B0800000000000000" pitchFamily="34" charset="-122"/>
                <a:ea typeface="思源黑体 CN Bold" panose="020B0800000000000000" pitchFamily="34" charset="-122"/>
                <a:cs typeface="阿里巴巴普惠体 B" panose="00020600040101010101" pitchFamily="18" charset="-122"/>
                <a:sym typeface="+mn-ea"/>
              </a:rPr>
              <a:t>机械能的定义及分类</a:t>
            </a:r>
            <a:endParaRPr lang="zh-CN" altLang="en-US" sz="3200" spc="600">
              <a:solidFill>
                <a:srgbClr val="4274FF"/>
              </a:solidFill>
              <a:latin typeface="思源黑体 CN Bold" panose="020B0800000000000000" pitchFamily="34" charset="-122"/>
              <a:ea typeface="思源黑体 CN Bold" panose="020B0800000000000000" pitchFamily="34" charset="-122"/>
              <a:cs typeface="阿里巴巴普惠体 B" panose="00020600040101010101" pitchFamily="18" charset="-122"/>
              <a:sym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207"/>
                                        </p:tgtEl>
                                        <p:attrNameLst>
                                          <p:attrName>style.visibility</p:attrName>
                                        </p:attrNameLst>
                                      </p:cBhvr>
                                      <p:to>
                                        <p:strVal val="visible"/>
                                      </p:to>
                                    </p:set>
                                    <p:animEffect transition="in" filter="blinds(horizontal)">
                                      <p:cBhvr>
                                        <p:cTn id="7" dur="500"/>
                                        <p:tgtEl>
                                          <p:spTgt spid="720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209"/>
                                        </p:tgtEl>
                                        <p:attrNameLst>
                                          <p:attrName>style.visibility</p:attrName>
                                        </p:attrNameLst>
                                      </p:cBhvr>
                                      <p:to>
                                        <p:strVal val="visible"/>
                                      </p:to>
                                    </p:set>
                                    <p:animEffect transition="in" filter="blinds(horizontal)">
                                      <p:cBhvr>
                                        <p:cTn id="12" dur="500"/>
                                        <p:tgtEl>
                                          <p:spTgt spid="72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07" grpId="0"/>
      <p:bldP spid="720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custDataLst>
              <p:tags r:id="rId1"/>
            </p:custDataLst>
          </p:nvPr>
        </p:nvSpPr>
        <p:spPr>
          <a:xfrm>
            <a:off x="480061" y="1338792"/>
            <a:ext cx="6437207" cy="4615815"/>
          </a:xfrm>
          <a:prstGeom prst="rect">
            <a:avLst/>
          </a:prstGeom>
        </p:spPr>
        <p:txBody>
          <a:bodyPr wrap="square">
            <a:spAutoFit/>
          </a:bodyPr>
          <a:lstStyle/>
          <a:p>
            <a:pPr indent="609600" algn="just">
              <a:lnSpc>
                <a:spcPct val="150000"/>
              </a:lnSpc>
              <a:spcAft>
                <a:spcPct val="0"/>
              </a:spcAft>
            </a:pPr>
            <a:r>
              <a:rPr lang="zh-CN" altLang="zh-CN" sz="2800" b="1">
                <a:solidFill>
                  <a:schemeClr val="tx1"/>
                </a:solidFill>
                <a:latin typeface="Times New Roman" panose="02020603050405020304" charset="0"/>
                <a:ea typeface="黑体" panose="02010609060101010101" charset="-122"/>
                <a:cs typeface="Times New Roman" panose="02020603050405020304" charset="0"/>
              </a:rPr>
              <a:t>一个小球在真空中做自由落体运动，另一个同样的小球在黏性较大的液体中由静止开始下落。它们都由高度为</a:t>
            </a:r>
            <a:r>
              <a:rPr lang="en-US" altLang="zh-CN" sz="2800" b="1">
                <a:solidFill>
                  <a:schemeClr val="tx1"/>
                </a:solidFill>
                <a:latin typeface="Times New Roman" panose="02020603050405020304" charset="0"/>
                <a:ea typeface="黑体" panose="02010609060101010101" charset="-122"/>
                <a:cs typeface="Times New Roman" panose="02020603050405020304" charset="0"/>
              </a:rPr>
              <a:t> </a:t>
            </a:r>
            <a:r>
              <a:rPr lang="en-US" altLang="zh-CN" sz="2800" b="1" i="1">
                <a:solidFill>
                  <a:schemeClr val="tx1"/>
                </a:solidFill>
                <a:latin typeface="Times New Roman" panose="02020603050405020304" charset="0"/>
                <a:ea typeface="黑体" panose="02010609060101010101" charset="-122"/>
                <a:cs typeface="Times New Roman" panose="02020603050405020304" charset="0"/>
              </a:rPr>
              <a:t>h</a:t>
            </a:r>
            <a:r>
              <a:rPr lang="en-US" altLang="zh-CN" sz="2800" b="1" baseline="-25000">
                <a:solidFill>
                  <a:schemeClr val="tx1"/>
                </a:solidFill>
                <a:latin typeface="Times New Roman" panose="02020603050405020304" charset="0"/>
                <a:ea typeface="黑体" panose="02010609060101010101" charset="-122"/>
                <a:cs typeface="Times New Roman" panose="02020603050405020304" charset="0"/>
              </a:rPr>
              <a:t>1</a:t>
            </a:r>
            <a:r>
              <a:rPr lang="en-US" altLang="zh-CN" sz="2800" b="1">
                <a:solidFill>
                  <a:schemeClr val="tx1"/>
                </a:solidFill>
                <a:latin typeface="Times New Roman" panose="02020603050405020304" charset="0"/>
                <a:ea typeface="黑体" panose="02010609060101010101" charset="-122"/>
                <a:cs typeface="Times New Roman" panose="02020603050405020304" charset="0"/>
              </a:rPr>
              <a:t> </a:t>
            </a:r>
            <a:r>
              <a:rPr lang="zh-CN" altLang="zh-CN" sz="2800" b="1">
                <a:solidFill>
                  <a:schemeClr val="tx1"/>
                </a:solidFill>
                <a:latin typeface="Times New Roman" panose="02020603050405020304" charset="0"/>
                <a:ea typeface="黑体" panose="02010609060101010101" charset="-122"/>
                <a:cs typeface="Times New Roman" panose="02020603050405020304" charset="0"/>
              </a:rPr>
              <a:t>的地方下落到高度为</a:t>
            </a:r>
            <a:r>
              <a:rPr lang="en-US" altLang="zh-CN" sz="2800" b="1">
                <a:solidFill>
                  <a:schemeClr val="tx1"/>
                </a:solidFill>
                <a:latin typeface="Times New Roman" panose="02020603050405020304" charset="0"/>
                <a:ea typeface="黑体" panose="02010609060101010101" charset="-122"/>
                <a:cs typeface="Times New Roman" panose="02020603050405020304" charset="0"/>
              </a:rPr>
              <a:t> </a:t>
            </a:r>
            <a:r>
              <a:rPr lang="en-US" altLang="zh-CN" sz="2800" b="1" i="1">
                <a:solidFill>
                  <a:schemeClr val="tx1"/>
                </a:solidFill>
                <a:latin typeface="Times New Roman" panose="02020603050405020304" charset="0"/>
                <a:ea typeface="黑体" panose="02010609060101010101" charset="-122"/>
                <a:cs typeface="Times New Roman" panose="02020603050405020304" charset="0"/>
              </a:rPr>
              <a:t>h</a:t>
            </a:r>
            <a:r>
              <a:rPr lang="en-US" altLang="zh-CN" sz="2800" b="1" baseline="-25000">
                <a:solidFill>
                  <a:schemeClr val="tx1"/>
                </a:solidFill>
                <a:latin typeface="Times New Roman" panose="02020603050405020304" charset="0"/>
                <a:ea typeface="黑体" panose="02010609060101010101" charset="-122"/>
                <a:cs typeface="Times New Roman" panose="02020603050405020304" charset="0"/>
              </a:rPr>
              <a:t>2</a:t>
            </a:r>
            <a:r>
              <a:rPr lang="en-US" altLang="zh-CN" sz="2800" b="1">
                <a:solidFill>
                  <a:schemeClr val="tx1"/>
                </a:solidFill>
                <a:latin typeface="Times New Roman" panose="02020603050405020304" charset="0"/>
                <a:ea typeface="黑体" panose="02010609060101010101" charset="-122"/>
                <a:cs typeface="Times New Roman" panose="02020603050405020304" charset="0"/>
              </a:rPr>
              <a:t> </a:t>
            </a:r>
            <a:r>
              <a:rPr lang="zh-CN" altLang="zh-CN" sz="2800" b="1">
                <a:solidFill>
                  <a:schemeClr val="tx1"/>
                </a:solidFill>
                <a:latin typeface="Times New Roman" panose="02020603050405020304" charset="0"/>
                <a:ea typeface="黑体" panose="02010609060101010101" charset="-122"/>
                <a:cs typeface="Times New Roman" panose="02020603050405020304" charset="0"/>
              </a:rPr>
              <a:t>的地方。在这两种情况下，重力做的功相等吗？重力势能的变化相等吗？动能的变化相等吗？重力势能各转化成什么形式的能？ </a:t>
            </a:r>
            <a:r>
              <a:rPr lang="en-US" altLang="zh-CN" sz="2800" b="1" kern="100">
                <a:solidFill>
                  <a:schemeClr val="tx1"/>
                </a:solidFill>
                <a:latin typeface="Times New Roman" panose="02020603050405020304" charset="0"/>
                <a:ea typeface="黑体" panose="02010609060101010101" charset="-122"/>
                <a:cs typeface="Times New Roman" panose="02020603050405020304" charset="0"/>
              </a:rPr>
              <a:t> </a:t>
            </a:r>
            <a:endParaRPr lang="en-US" altLang="zh-CN" sz="2800" b="1" kern="100">
              <a:solidFill>
                <a:schemeClr val="tx1"/>
              </a:solidFill>
              <a:latin typeface="Times New Roman" panose="02020603050405020304" charset="0"/>
              <a:ea typeface="黑体" panose="02010609060101010101" charset="-122"/>
              <a:cs typeface="Times New Roman" panose="02020603050405020304" charset="0"/>
            </a:endParaRPr>
          </a:p>
        </p:txBody>
      </p:sp>
      <p:pic>
        <p:nvPicPr>
          <p:cNvPr id="5" name="图片 4"/>
          <p:cNvPicPr>
            <a:picLocks noChangeAspect="1"/>
          </p:cNvPicPr>
          <p:nvPr>
            <p:custDataLst>
              <p:tags r:id="rId2"/>
            </p:custDataLst>
          </p:nvPr>
        </p:nvPicPr>
        <p:blipFill>
          <a:blip r:embed="rId3"/>
          <a:stretch>
            <a:fillRect/>
          </a:stretch>
        </p:blipFill>
        <p:spPr>
          <a:xfrm>
            <a:off x="7631430" y="2174452"/>
            <a:ext cx="3695615" cy="2945091"/>
          </a:xfrm>
          <a:prstGeom prst="rect">
            <a:avLst/>
          </a:prstGeom>
        </p:spPr>
      </p:pic>
      <p:cxnSp>
        <p:nvCxnSpPr>
          <p:cNvPr id="9" name="直接连接符 8"/>
          <p:cNvCxnSpPr/>
          <p:nvPr>
            <p:custDataLst>
              <p:tags r:id="rId4"/>
            </p:custDataLst>
          </p:nvPr>
        </p:nvCxnSpPr>
        <p:spPr>
          <a:xfrm>
            <a:off x="44105" y="980233"/>
            <a:ext cx="6225473" cy="0"/>
          </a:xfrm>
          <a:prstGeom prst="line">
            <a:avLst/>
          </a:prstGeom>
          <a:noFill/>
          <a:ln w="9525">
            <a:noFill/>
            <a:miter lim="800000"/>
          </a:ln>
        </p:spPr>
      </p:cxnSp>
      <p:sp>
        <p:nvSpPr>
          <p:cNvPr id="27" name="文本框 26"/>
          <p:cNvSpPr txBox="1"/>
          <p:nvPr>
            <p:custDataLst>
              <p:tags r:id="rId5"/>
            </p:custDataLst>
          </p:nvPr>
        </p:nvSpPr>
        <p:spPr>
          <a:xfrm>
            <a:off x="230667" y="200115"/>
            <a:ext cx="3990667" cy="583565"/>
          </a:xfrm>
          <a:prstGeom prst="rect">
            <a:avLst/>
          </a:prstGeom>
          <a:noFill/>
        </p:spPr>
        <p:txBody>
          <a:bodyPr wrap="square" rtlCol="0">
            <a:spAutoFit/>
          </a:bodyPr>
          <a:lstStyle/>
          <a:p>
            <a:r>
              <a:rPr lang="zh-CN" altLang="en-US" sz="3200" spc="600">
                <a:solidFill>
                  <a:srgbClr val="4274FF"/>
                </a:solidFill>
                <a:latin typeface="思源黑体 CN Bold" panose="020B0800000000000000" pitchFamily="34" charset="-122"/>
                <a:ea typeface="思源黑体 CN Bold" panose="020B0800000000000000" pitchFamily="34" charset="-122"/>
                <a:cs typeface="阿里巴巴普惠体 B" panose="00020600040101010101" pitchFamily="18" charset="-122"/>
                <a:sym typeface="+mn-ea"/>
              </a:rPr>
              <a:t>思考与讨论</a:t>
            </a:r>
            <a:endParaRPr lang="zh-CN" altLang="en-US" sz="3200" spc="600">
              <a:solidFill>
                <a:srgbClr val="4274FF"/>
              </a:solidFill>
              <a:latin typeface="思源黑体 CN Bold" panose="020B0800000000000000" pitchFamily="34" charset="-122"/>
              <a:ea typeface="思源黑体 CN Bold" panose="020B0800000000000000" pitchFamily="34" charset="-122"/>
              <a:cs typeface="阿里巴巴普惠体 B" panose="00020600040101010101" pitchFamily="18" charset="-122"/>
              <a:sym typeface="+mn-ea"/>
            </a:endParaRP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custDataLst>
              <p:tags r:id="rId1"/>
            </p:custDataLst>
          </p:nvPr>
        </p:nvSpPr>
        <p:spPr>
          <a:xfrm>
            <a:off x="0" y="-116840"/>
            <a:ext cx="12284075" cy="6974840"/>
          </a:xfrm>
          <a:prstGeom prst="rect">
            <a:avLst/>
          </a:prstGeom>
          <a:solidFill>
            <a:schemeClr val="bg1"/>
          </a:solidFill>
          <a:ln>
            <a:noFill/>
          </a:ln>
          <a:effectLst>
            <a:outerShdw blurRad="203200" dist="50800" dir="5400000" algn="t" rotWithShape="0">
              <a:srgbClr val="4072FF">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custDataLst>
              <p:tags r:id="rId2"/>
            </p:custDataLst>
          </p:nvPr>
        </p:nvGrpSpPr>
        <p:grpSpPr>
          <a:xfrm>
            <a:off x="3514620" y="4867625"/>
            <a:ext cx="5168411" cy="750766"/>
            <a:chOff x="4464017" y="4375953"/>
            <a:chExt cx="3329674" cy="483670"/>
          </a:xfrm>
          <a:gradFill rotWithShape="0">
            <a:gsLst>
              <a:gs pos="100000">
                <a:srgbClr val="6AA6FF">
                  <a:alpha val="76000"/>
                </a:srgbClr>
              </a:gs>
              <a:gs pos="0">
                <a:srgbClr val="6AA6FF">
                  <a:alpha val="76000"/>
                </a:srgbClr>
              </a:gs>
              <a:gs pos="50000">
                <a:srgbClr val="C2DDFF">
                  <a:alpha val="30000"/>
                </a:srgbClr>
              </a:gs>
            </a:gsLst>
            <a:lin ang="0" scaled="0"/>
          </a:gradFill>
        </p:grpSpPr>
        <p:sp>
          <p:nvSpPr>
            <p:cNvPr id="120" name="矩形 119"/>
            <p:cNvSpPr/>
            <p:nvPr>
              <p:custDataLst>
                <p:tags r:id="rId3"/>
              </p:custDataLst>
            </p:nvPr>
          </p:nvSpPr>
          <p:spPr>
            <a:xfrm rot="5400000">
              <a:off x="4944989" y="4375955"/>
              <a:ext cx="178868" cy="17886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1" name="矩形 120"/>
            <p:cNvSpPr/>
            <p:nvPr>
              <p:custDataLst>
                <p:tags r:id="rId4"/>
              </p:custDataLst>
            </p:nvPr>
          </p:nvSpPr>
          <p:spPr>
            <a:xfrm rot="5400000">
              <a:off x="5260296" y="4375955"/>
              <a:ext cx="178868" cy="17886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2" name="矩形 121"/>
            <p:cNvSpPr/>
            <p:nvPr>
              <p:custDataLst>
                <p:tags r:id="rId5"/>
              </p:custDataLst>
            </p:nvPr>
          </p:nvSpPr>
          <p:spPr>
            <a:xfrm rot="5400000">
              <a:off x="5575603" y="4375955"/>
              <a:ext cx="178868" cy="17886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3" name="矩形 122"/>
            <p:cNvSpPr/>
            <p:nvPr>
              <p:custDataLst>
                <p:tags r:id="rId6"/>
              </p:custDataLst>
            </p:nvPr>
          </p:nvSpPr>
          <p:spPr>
            <a:xfrm rot="5400000">
              <a:off x="4629682" y="4375955"/>
              <a:ext cx="178868" cy="17886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5" name="组合 124"/>
            <p:cNvGrpSpPr/>
            <p:nvPr>
              <p:custDataLst>
                <p:tags r:id="rId7"/>
              </p:custDataLst>
            </p:nvPr>
          </p:nvGrpSpPr>
          <p:grpSpPr>
            <a:xfrm rot="5400000">
              <a:off x="5096010" y="3896362"/>
              <a:ext cx="178868" cy="1442854"/>
              <a:chOff x="3527101" y="3650859"/>
              <a:chExt cx="108391" cy="874346"/>
            </a:xfrm>
            <a:grpFill/>
          </p:grpSpPr>
          <p:sp>
            <p:nvSpPr>
              <p:cNvPr id="126" name="矩形 125"/>
              <p:cNvSpPr/>
              <p:nvPr>
                <p:custDataLst>
                  <p:tags r:id="rId8"/>
                </p:custDataLst>
              </p:nvPr>
            </p:nvSpPr>
            <p:spPr>
              <a:xfrm>
                <a:off x="3527101" y="4033001"/>
                <a:ext cx="108391" cy="10839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7" name="矩形 126"/>
              <p:cNvSpPr/>
              <p:nvPr>
                <p:custDataLst>
                  <p:tags r:id="rId9"/>
                </p:custDataLst>
              </p:nvPr>
            </p:nvSpPr>
            <p:spPr>
              <a:xfrm>
                <a:off x="3527101" y="3841930"/>
                <a:ext cx="108391" cy="10839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8" name="矩形 127"/>
              <p:cNvSpPr/>
              <p:nvPr>
                <p:custDataLst>
                  <p:tags r:id="rId10"/>
                </p:custDataLst>
              </p:nvPr>
            </p:nvSpPr>
            <p:spPr>
              <a:xfrm>
                <a:off x="3527101" y="3650859"/>
                <a:ext cx="108391" cy="10839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9" name="矩形 128"/>
              <p:cNvSpPr/>
              <p:nvPr>
                <p:custDataLst>
                  <p:tags r:id="rId11"/>
                </p:custDataLst>
              </p:nvPr>
            </p:nvSpPr>
            <p:spPr>
              <a:xfrm>
                <a:off x="3527101" y="4224072"/>
                <a:ext cx="108391" cy="10839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0" name="矩形 129"/>
              <p:cNvSpPr/>
              <p:nvPr>
                <p:custDataLst>
                  <p:tags r:id="rId12"/>
                </p:custDataLst>
              </p:nvPr>
            </p:nvSpPr>
            <p:spPr>
              <a:xfrm>
                <a:off x="3527101" y="4416814"/>
                <a:ext cx="108391" cy="10839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1" name="组合 130"/>
            <p:cNvGrpSpPr/>
            <p:nvPr>
              <p:custDataLst>
                <p:tags r:id="rId13"/>
              </p:custDataLst>
            </p:nvPr>
          </p:nvGrpSpPr>
          <p:grpSpPr>
            <a:xfrm rot="5400000">
              <a:off x="5248410" y="4048762"/>
              <a:ext cx="178868" cy="1442854"/>
              <a:chOff x="3527101" y="3650859"/>
              <a:chExt cx="108391" cy="874346"/>
            </a:xfrm>
            <a:grpFill/>
          </p:grpSpPr>
          <p:sp>
            <p:nvSpPr>
              <p:cNvPr id="132" name="矩形 131"/>
              <p:cNvSpPr/>
              <p:nvPr>
                <p:custDataLst>
                  <p:tags r:id="rId14"/>
                </p:custDataLst>
              </p:nvPr>
            </p:nvSpPr>
            <p:spPr>
              <a:xfrm>
                <a:off x="3527101" y="4033001"/>
                <a:ext cx="108391" cy="10839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3" name="矩形 132"/>
              <p:cNvSpPr/>
              <p:nvPr>
                <p:custDataLst>
                  <p:tags r:id="rId15"/>
                </p:custDataLst>
              </p:nvPr>
            </p:nvSpPr>
            <p:spPr>
              <a:xfrm>
                <a:off x="3527101" y="3841930"/>
                <a:ext cx="108391" cy="10839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4" name="矩形 133"/>
              <p:cNvSpPr/>
              <p:nvPr>
                <p:custDataLst>
                  <p:tags r:id="rId16"/>
                </p:custDataLst>
              </p:nvPr>
            </p:nvSpPr>
            <p:spPr>
              <a:xfrm>
                <a:off x="3527101" y="3650859"/>
                <a:ext cx="108391" cy="10839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5" name="矩形 134"/>
              <p:cNvSpPr/>
              <p:nvPr>
                <p:custDataLst>
                  <p:tags r:id="rId17"/>
                </p:custDataLst>
              </p:nvPr>
            </p:nvSpPr>
            <p:spPr>
              <a:xfrm>
                <a:off x="3527101" y="4224072"/>
                <a:ext cx="108391" cy="10839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6" name="矩形 135"/>
              <p:cNvSpPr/>
              <p:nvPr>
                <p:custDataLst>
                  <p:tags r:id="rId18"/>
                </p:custDataLst>
              </p:nvPr>
            </p:nvSpPr>
            <p:spPr>
              <a:xfrm>
                <a:off x="3527101" y="4416814"/>
                <a:ext cx="108391" cy="10839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4" name="矩形 163"/>
            <p:cNvSpPr/>
            <p:nvPr>
              <p:custDataLst>
                <p:tags r:id="rId19"/>
              </p:custDataLst>
            </p:nvPr>
          </p:nvSpPr>
          <p:spPr>
            <a:xfrm rot="16200000" flipH="1">
              <a:off x="7133851" y="4375955"/>
              <a:ext cx="178868" cy="17886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5" name="矩形 164"/>
            <p:cNvSpPr/>
            <p:nvPr>
              <p:custDataLst>
                <p:tags r:id="rId20"/>
              </p:custDataLst>
            </p:nvPr>
          </p:nvSpPr>
          <p:spPr>
            <a:xfrm rot="16200000" flipH="1">
              <a:off x="6818544" y="4375955"/>
              <a:ext cx="178868" cy="17886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6" name="矩形 165"/>
            <p:cNvSpPr/>
            <p:nvPr>
              <p:custDataLst>
                <p:tags r:id="rId21"/>
              </p:custDataLst>
            </p:nvPr>
          </p:nvSpPr>
          <p:spPr>
            <a:xfrm rot="16200000" flipH="1">
              <a:off x="6503237" y="4375955"/>
              <a:ext cx="178868" cy="17886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7" name="矩形 166"/>
            <p:cNvSpPr/>
            <p:nvPr>
              <p:custDataLst>
                <p:tags r:id="rId22"/>
              </p:custDataLst>
            </p:nvPr>
          </p:nvSpPr>
          <p:spPr>
            <a:xfrm rot="16200000" flipH="1">
              <a:off x="7449158" y="4375955"/>
              <a:ext cx="178868" cy="17886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6" name="组合 145"/>
            <p:cNvGrpSpPr/>
            <p:nvPr>
              <p:custDataLst>
                <p:tags r:id="rId23"/>
              </p:custDataLst>
            </p:nvPr>
          </p:nvGrpSpPr>
          <p:grpSpPr>
            <a:xfrm rot="16200000" flipH="1">
              <a:off x="6982830" y="3896362"/>
              <a:ext cx="178868" cy="1442854"/>
              <a:chOff x="3527101" y="3650859"/>
              <a:chExt cx="108391" cy="874346"/>
            </a:xfrm>
            <a:grpFill/>
          </p:grpSpPr>
          <p:sp>
            <p:nvSpPr>
              <p:cNvPr id="159" name="矩形 158"/>
              <p:cNvSpPr/>
              <p:nvPr>
                <p:custDataLst>
                  <p:tags r:id="rId24"/>
                </p:custDataLst>
              </p:nvPr>
            </p:nvSpPr>
            <p:spPr>
              <a:xfrm>
                <a:off x="3527101" y="4033001"/>
                <a:ext cx="108391" cy="10839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矩形 159"/>
              <p:cNvSpPr/>
              <p:nvPr>
                <p:custDataLst>
                  <p:tags r:id="rId25"/>
                </p:custDataLst>
              </p:nvPr>
            </p:nvSpPr>
            <p:spPr>
              <a:xfrm>
                <a:off x="3527101" y="3841930"/>
                <a:ext cx="108391" cy="10839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矩形 160"/>
              <p:cNvSpPr/>
              <p:nvPr>
                <p:custDataLst>
                  <p:tags r:id="rId26"/>
                </p:custDataLst>
              </p:nvPr>
            </p:nvSpPr>
            <p:spPr>
              <a:xfrm>
                <a:off x="3527101" y="3650859"/>
                <a:ext cx="108391" cy="10839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2" name="矩形 161"/>
              <p:cNvSpPr/>
              <p:nvPr>
                <p:custDataLst>
                  <p:tags r:id="rId27"/>
                </p:custDataLst>
              </p:nvPr>
            </p:nvSpPr>
            <p:spPr>
              <a:xfrm>
                <a:off x="3527101" y="4224072"/>
                <a:ext cx="108391" cy="10839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3" name="矩形 162"/>
              <p:cNvSpPr/>
              <p:nvPr>
                <p:custDataLst>
                  <p:tags r:id="rId28"/>
                </p:custDataLst>
              </p:nvPr>
            </p:nvSpPr>
            <p:spPr>
              <a:xfrm>
                <a:off x="3527101" y="4416814"/>
                <a:ext cx="108391" cy="10839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7" name="组合 146"/>
            <p:cNvGrpSpPr/>
            <p:nvPr>
              <p:custDataLst>
                <p:tags r:id="rId29"/>
              </p:custDataLst>
            </p:nvPr>
          </p:nvGrpSpPr>
          <p:grpSpPr>
            <a:xfrm rot="16200000" flipH="1">
              <a:off x="6830430" y="4048762"/>
              <a:ext cx="178868" cy="1442854"/>
              <a:chOff x="3527101" y="3650859"/>
              <a:chExt cx="108391" cy="874346"/>
            </a:xfrm>
            <a:grpFill/>
          </p:grpSpPr>
          <p:sp>
            <p:nvSpPr>
              <p:cNvPr id="154" name="矩形 153"/>
              <p:cNvSpPr/>
              <p:nvPr>
                <p:custDataLst>
                  <p:tags r:id="rId30"/>
                </p:custDataLst>
              </p:nvPr>
            </p:nvSpPr>
            <p:spPr>
              <a:xfrm>
                <a:off x="3527101" y="4033001"/>
                <a:ext cx="108391" cy="10839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5" name="矩形 154"/>
              <p:cNvSpPr/>
              <p:nvPr>
                <p:custDataLst>
                  <p:tags r:id="rId31"/>
                </p:custDataLst>
              </p:nvPr>
            </p:nvSpPr>
            <p:spPr>
              <a:xfrm>
                <a:off x="3527101" y="3841930"/>
                <a:ext cx="108391" cy="10839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矩形 155"/>
              <p:cNvSpPr/>
              <p:nvPr>
                <p:custDataLst>
                  <p:tags r:id="rId32"/>
                </p:custDataLst>
              </p:nvPr>
            </p:nvSpPr>
            <p:spPr>
              <a:xfrm>
                <a:off x="3527101" y="3650859"/>
                <a:ext cx="108391" cy="10839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矩形 156"/>
              <p:cNvSpPr/>
              <p:nvPr>
                <p:custDataLst>
                  <p:tags r:id="rId33"/>
                </p:custDataLst>
              </p:nvPr>
            </p:nvSpPr>
            <p:spPr>
              <a:xfrm>
                <a:off x="3527101" y="4224072"/>
                <a:ext cx="108391" cy="10839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8" name="矩形 157"/>
              <p:cNvSpPr/>
              <p:nvPr>
                <p:custDataLst>
                  <p:tags r:id="rId34"/>
                </p:custDataLst>
              </p:nvPr>
            </p:nvSpPr>
            <p:spPr>
              <a:xfrm>
                <a:off x="3527101" y="4416814"/>
                <a:ext cx="108391" cy="10839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07" name="矩形 206"/>
            <p:cNvSpPr/>
            <p:nvPr>
              <p:custDataLst>
                <p:tags r:id="rId35"/>
              </p:custDataLst>
            </p:nvPr>
          </p:nvSpPr>
          <p:spPr>
            <a:xfrm flipH="1">
              <a:off x="6045601" y="4528353"/>
              <a:ext cx="178868" cy="17886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8" name="矩形 207"/>
            <p:cNvSpPr/>
            <p:nvPr>
              <p:custDataLst>
                <p:tags r:id="rId36"/>
              </p:custDataLst>
            </p:nvPr>
          </p:nvSpPr>
          <p:spPr>
            <a:xfrm flipH="1">
              <a:off x="5893201" y="4375953"/>
              <a:ext cx="178868" cy="17886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0" name="矩形 209"/>
            <p:cNvSpPr/>
            <p:nvPr>
              <p:custDataLst>
                <p:tags r:id="rId37"/>
              </p:custDataLst>
            </p:nvPr>
          </p:nvSpPr>
          <p:spPr>
            <a:xfrm flipH="1">
              <a:off x="6204324" y="4375953"/>
              <a:ext cx="178868" cy="17886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2" name="文本框 51"/>
          <p:cNvSpPr txBox="1"/>
          <p:nvPr>
            <p:custDataLst>
              <p:tags r:id="rId38"/>
            </p:custDataLst>
          </p:nvPr>
        </p:nvSpPr>
        <p:spPr>
          <a:xfrm>
            <a:off x="3112770" y="5005705"/>
            <a:ext cx="6258560" cy="376555"/>
          </a:xfrm>
          <a:prstGeom prst="rect">
            <a:avLst/>
          </a:prstGeom>
          <a:solidFill>
            <a:schemeClr val="bg1">
              <a:alpha val="58000"/>
            </a:schemeClr>
          </a:solidFill>
          <a:effectLst>
            <a:softEdge rad="127000"/>
          </a:effectLst>
        </p:spPr>
        <p:txBody>
          <a:bodyPr wrap="square">
            <a:noAutofit/>
          </a:bodyPr>
          <a:lstStyle/>
          <a:p>
            <a:pPr algn="ctr"/>
            <a:r>
              <a:rPr lang="zh-CN" altLang="en-US" sz="3200" spc="300">
                <a:latin typeface="思源黑体 CN Bold" panose="020B0800000000000000" pitchFamily="34" charset="-122"/>
                <a:ea typeface="思源黑体 CN Bold" panose="020B0800000000000000" pitchFamily="34" charset="-122"/>
                <a:cs typeface="阿里巴巴普惠体 M" panose="00020600040101010101" pitchFamily="18" charset="-122"/>
              </a:rPr>
              <a:t>第三部分</a:t>
            </a:r>
            <a:r>
              <a:rPr lang="en-US" altLang="zh-CN" sz="3200" spc="300">
                <a:latin typeface="思源黑体 CN Bold" panose="020B0800000000000000" pitchFamily="34" charset="-122"/>
                <a:ea typeface="思源黑体 CN Bold" panose="020B0800000000000000" pitchFamily="34" charset="-122"/>
                <a:cs typeface="阿里巴巴普惠体 M" panose="00020600040101010101" pitchFamily="18" charset="-122"/>
              </a:rPr>
              <a:t> </a:t>
            </a:r>
            <a:r>
              <a:rPr lang="zh-CN" altLang="en-US" sz="3200" spc="300">
                <a:latin typeface="思源黑体 CN Bold" panose="020B0800000000000000" pitchFamily="34" charset="-122"/>
                <a:ea typeface="思源黑体 CN Bold" panose="020B0800000000000000" pitchFamily="34" charset="-122"/>
                <a:cs typeface="阿里巴巴普惠体 M" panose="00020600040101010101" pitchFamily="18" charset="-122"/>
              </a:rPr>
              <a:t>机械能守恒定律</a:t>
            </a:r>
            <a:endParaRPr lang="zh-CN" altLang="en-US" sz="3200" spc="300">
              <a:latin typeface="思源黑体 CN Bold" panose="020B0800000000000000" pitchFamily="34" charset="-122"/>
              <a:ea typeface="思源黑体 CN Bold" panose="020B0800000000000000" pitchFamily="34" charset="-122"/>
              <a:cs typeface="阿里巴巴普惠体 M" panose="00020600040101010101" pitchFamily="18" charset="-122"/>
            </a:endParaRPr>
          </a:p>
        </p:txBody>
      </p:sp>
      <p:pic>
        <p:nvPicPr>
          <p:cNvPr id="2" name="图片 1"/>
          <p:cNvPicPr>
            <a:picLocks noChangeAspect="1"/>
          </p:cNvPicPr>
          <p:nvPr>
            <p:custDataLst>
              <p:tags r:id="rId39"/>
            </p:custDataLst>
          </p:nvPr>
        </p:nvPicPr>
        <p:blipFill>
          <a:blip r:embed="rId40"/>
          <a:stretch>
            <a:fillRect/>
          </a:stretch>
        </p:blipFill>
        <p:spPr>
          <a:xfrm>
            <a:off x="-635" y="-116840"/>
            <a:ext cx="12284075" cy="411734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nodeType="clickEffect">
                                  <p:stCondLst>
                                    <p:cond delay="0"/>
                                  </p:stCondLst>
                                  <p:childTnLst>
                                    <p:set>
                                      <p:cBhvr>
                                        <p:cTn id="6" dur="500"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7" presetClass="entr" presetSubtype="4" fill="hold" grpId="0" nodeType="withEffect">
                                  <p:stCondLst>
                                    <p:cond delay="0"/>
                                  </p:stCondLst>
                                  <p:childTnLst>
                                    <p:set>
                                      <p:cBhvr>
                                        <p:cTn id="10" dur="500" fill="hold">
                                          <p:stCondLst>
                                            <p:cond delay="0"/>
                                          </p:stCondLst>
                                        </p:cTn>
                                        <p:tgtEl>
                                          <p:spTgt spid="52"/>
                                        </p:tgtEl>
                                        <p:attrNameLst>
                                          <p:attrName>style.visibility</p:attrName>
                                        </p:attrNameLst>
                                      </p:cBhvr>
                                      <p:to>
                                        <p:strVal val="visible"/>
                                      </p:to>
                                    </p:set>
                                    <p:anim calcmode="lin" valueType="num">
                                      <p:cBhvr additive="base">
                                        <p:cTn id="11" dur="500" fill="hold"/>
                                        <p:tgtEl>
                                          <p:spTgt spid="52"/>
                                        </p:tgtEl>
                                        <p:attrNameLst>
                                          <p:attrName>ppt_x</p:attrName>
                                        </p:attrNameLst>
                                      </p:cBhvr>
                                      <p:tavLst>
                                        <p:tav tm="0">
                                          <p:val>
                                            <p:strVal val="#ppt_x"/>
                                          </p:val>
                                        </p:tav>
                                        <p:tav tm="100000">
                                          <p:val>
                                            <p:strVal val="#ppt_x"/>
                                          </p:val>
                                        </p:tav>
                                      </p:tavLst>
                                    </p:anim>
                                    <p:anim calcmode="lin" valueType="num">
                                      <p:cBhvr additive="base">
                                        <p:cTn id="12" dur="500" fill="hold"/>
                                        <p:tgtEl>
                                          <p:spTgt spid="5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23" name="组合 62"/>
          <p:cNvGrpSpPr/>
          <p:nvPr>
            <p:custDataLst>
              <p:tags r:id="rId1"/>
            </p:custDataLst>
          </p:nvPr>
        </p:nvGrpSpPr>
        <p:grpSpPr>
          <a:xfrm>
            <a:off x="1668780" y="2052320"/>
            <a:ext cx="3801745" cy="3041015"/>
            <a:chOff x="0" y="928670"/>
            <a:chExt cx="2825832" cy="1988514"/>
          </a:xfrm>
        </p:grpSpPr>
        <p:pic>
          <p:nvPicPr>
            <p:cNvPr id="5124" name="Picture 2"/>
            <p:cNvPicPr>
              <a:picLocks noChangeAspect="1"/>
            </p:cNvPicPr>
            <p:nvPr>
              <p:custDataLst>
                <p:tags r:id="rId2"/>
              </p:custDataLst>
            </p:nvPr>
          </p:nvPicPr>
          <p:blipFill>
            <a:blip r:embed="rId3"/>
            <a:stretch>
              <a:fillRect/>
            </a:stretch>
          </p:blipFill>
          <p:spPr>
            <a:xfrm>
              <a:off x="0" y="928670"/>
              <a:ext cx="2714611" cy="1988514"/>
            </a:xfrm>
            <a:prstGeom prst="rect">
              <a:avLst/>
            </a:prstGeom>
            <a:noFill/>
            <a:ln w="9525">
              <a:noFill/>
            </a:ln>
          </p:spPr>
        </p:pic>
        <p:sp>
          <p:nvSpPr>
            <p:cNvPr id="5125" name="TextBox 59"/>
            <p:cNvSpPr txBox="1"/>
            <p:nvPr>
              <p:custDataLst>
                <p:tags r:id="rId4"/>
              </p:custDataLst>
            </p:nvPr>
          </p:nvSpPr>
          <p:spPr>
            <a:xfrm>
              <a:off x="0" y="2165500"/>
              <a:ext cx="428596" cy="301038"/>
            </a:xfrm>
            <a:prstGeom prst="rect">
              <a:avLst/>
            </a:prstGeom>
            <a:noFill/>
            <a:ln w="9525">
              <a:noFill/>
            </a:ln>
          </p:spPr>
          <p:txBody>
            <a:bodyPr anchor="t">
              <a:spAutoFit/>
            </a:bodyPr>
            <a:lstStyle/>
            <a:p>
              <a:r>
                <a:rPr lang="en-US" altLang="zh-CN" sz="2400">
                  <a:solidFill>
                    <a:schemeClr val="bg1"/>
                  </a:solidFill>
                  <a:latin typeface="Calibri"/>
                  <a:ea typeface="宋体" pitchFamily="2" charset="-122"/>
                </a:rPr>
                <a:t>A</a:t>
              </a:r>
              <a:endParaRPr lang="zh-CN" altLang="en-US" sz="2400">
                <a:solidFill>
                  <a:schemeClr val="bg1"/>
                </a:solidFill>
                <a:latin typeface="Calibri"/>
                <a:ea typeface="宋体" pitchFamily="2" charset="-122"/>
              </a:endParaRPr>
            </a:p>
          </p:txBody>
        </p:sp>
        <p:sp>
          <p:nvSpPr>
            <p:cNvPr id="5126" name="TextBox 61"/>
            <p:cNvSpPr txBox="1"/>
            <p:nvPr>
              <p:custDataLst>
                <p:tags r:id="rId5"/>
              </p:custDataLst>
            </p:nvPr>
          </p:nvSpPr>
          <p:spPr>
            <a:xfrm>
              <a:off x="2397236" y="2165700"/>
              <a:ext cx="428596" cy="301038"/>
            </a:xfrm>
            <a:prstGeom prst="rect">
              <a:avLst/>
            </a:prstGeom>
            <a:noFill/>
            <a:ln w="9525">
              <a:noFill/>
            </a:ln>
          </p:spPr>
          <p:txBody>
            <a:bodyPr anchor="t">
              <a:spAutoFit/>
            </a:bodyPr>
            <a:lstStyle/>
            <a:p>
              <a:r>
                <a:rPr lang="en-US" altLang="zh-CN" sz="2400">
                  <a:solidFill>
                    <a:schemeClr val="bg1"/>
                  </a:solidFill>
                  <a:latin typeface="Calibri"/>
                  <a:ea typeface="宋体" pitchFamily="2" charset="-122"/>
                </a:rPr>
                <a:t>B</a:t>
              </a:r>
              <a:endParaRPr lang="zh-CN" altLang="en-US" sz="2400">
                <a:solidFill>
                  <a:schemeClr val="bg1"/>
                </a:solidFill>
                <a:latin typeface="Calibri"/>
                <a:ea typeface="宋体" pitchFamily="2" charset="-122"/>
              </a:endParaRPr>
            </a:p>
          </p:txBody>
        </p:sp>
      </p:grpSp>
      <p:grpSp>
        <p:nvGrpSpPr>
          <p:cNvPr id="6150" name="组合 81"/>
          <p:cNvGrpSpPr/>
          <p:nvPr>
            <p:custDataLst>
              <p:tags r:id="rId6"/>
            </p:custDataLst>
          </p:nvPr>
        </p:nvGrpSpPr>
        <p:grpSpPr>
          <a:xfrm>
            <a:off x="7170419" y="1647190"/>
            <a:ext cx="3344545" cy="3446145"/>
            <a:chOff x="6500824" y="857232"/>
            <a:chExt cx="2376489" cy="2447925"/>
          </a:xfrm>
        </p:grpSpPr>
        <p:sp>
          <p:nvSpPr>
            <p:cNvPr id="6151" name="Line 31"/>
            <p:cNvSpPr/>
            <p:nvPr>
              <p:custDataLst>
                <p:tags r:id="rId7"/>
              </p:custDataLst>
            </p:nvPr>
          </p:nvSpPr>
          <p:spPr>
            <a:xfrm rot="-5400000" flipH="1">
              <a:off x="7840040" y="1118921"/>
              <a:ext cx="0" cy="2074545"/>
            </a:xfrm>
            <a:prstGeom prst="line">
              <a:avLst/>
            </a:prstGeom>
            <a:ln w="28575" cap="flat" cmpd="sng">
              <a:solidFill>
                <a:srgbClr val="808080"/>
              </a:solidFill>
              <a:prstDash val="solid"/>
              <a:round/>
              <a:headEnd type="none" w="med" len="med"/>
              <a:tailEnd type="none" w="med" len="med"/>
            </a:ln>
          </p:spPr>
          <p:txBody>
            <a:bodyPr anchor="t"/>
            <a:lstStyle/>
            <a:p>
              <a:endParaRPr lang="zh-CN" altLang="en-US">
                <a:latin typeface="Calibri"/>
                <a:ea typeface="宋体" pitchFamily="2" charset="-122"/>
              </a:endParaRPr>
            </a:p>
          </p:txBody>
        </p:sp>
        <p:sp>
          <p:nvSpPr>
            <p:cNvPr id="6152" name="Line 32"/>
            <p:cNvSpPr/>
            <p:nvPr>
              <p:custDataLst>
                <p:tags r:id="rId8"/>
              </p:custDataLst>
            </p:nvPr>
          </p:nvSpPr>
          <p:spPr>
            <a:xfrm rot="-5400000" flipH="1">
              <a:off x="7840040" y="1794059"/>
              <a:ext cx="0" cy="2074545"/>
            </a:xfrm>
            <a:prstGeom prst="line">
              <a:avLst/>
            </a:prstGeom>
            <a:ln w="28575" cap="flat" cmpd="sng">
              <a:solidFill>
                <a:srgbClr val="808080"/>
              </a:solidFill>
              <a:prstDash val="solid"/>
              <a:round/>
              <a:headEnd type="none" w="med" len="med"/>
              <a:tailEnd type="none" w="med" len="med"/>
            </a:ln>
          </p:spPr>
          <p:txBody>
            <a:bodyPr anchor="t"/>
            <a:lstStyle/>
            <a:p>
              <a:endParaRPr lang="zh-CN" altLang="en-US">
                <a:latin typeface="Calibri"/>
                <a:ea typeface="宋体" pitchFamily="2" charset="-122"/>
              </a:endParaRPr>
            </a:p>
          </p:txBody>
        </p:sp>
        <p:sp>
          <p:nvSpPr>
            <p:cNvPr id="6153" name="Line 33"/>
            <p:cNvSpPr/>
            <p:nvPr>
              <p:custDataLst>
                <p:tags r:id="rId9"/>
              </p:custDataLst>
            </p:nvPr>
          </p:nvSpPr>
          <p:spPr>
            <a:xfrm rot="-5400000" flipH="1">
              <a:off x="7840040" y="480608"/>
              <a:ext cx="0" cy="2074545"/>
            </a:xfrm>
            <a:prstGeom prst="line">
              <a:avLst/>
            </a:prstGeom>
            <a:ln w="28575" cap="flat" cmpd="sng">
              <a:solidFill>
                <a:srgbClr val="808080"/>
              </a:solidFill>
              <a:prstDash val="solid"/>
              <a:round/>
              <a:headEnd type="none" w="med" len="med"/>
              <a:tailEnd type="none" w="med" len="med"/>
            </a:ln>
          </p:spPr>
          <p:txBody>
            <a:bodyPr anchor="t"/>
            <a:lstStyle/>
            <a:p>
              <a:endParaRPr lang="zh-CN" altLang="en-US">
                <a:latin typeface="Calibri"/>
                <a:ea typeface="宋体" pitchFamily="2" charset="-122"/>
              </a:endParaRPr>
            </a:p>
          </p:txBody>
        </p:sp>
        <p:sp>
          <p:nvSpPr>
            <p:cNvPr id="6154" name="Line 34"/>
            <p:cNvSpPr/>
            <p:nvPr>
              <p:custDataLst>
                <p:tags r:id="rId10"/>
              </p:custDataLst>
            </p:nvPr>
          </p:nvSpPr>
          <p:spPr>
            <a:xfrm flipH="1">
              <a:off x="8073108" y="1262557"/>
              <a:ext cx="0" cy="1787275"/>
            </a:xfrm>
            <a:prstGeom prst="line">
              <a:avLst/>
            </a:prstGeom>
            <a:ln w="9525" cap="flat" cmpd="sng">
              <a:solidFill>
                <a:srgbClr val="000000"/>
              </a:solidFill>
              <a:prstDash val="dash"/>
              <a:round/>
              <a:headEnd type="none" w="med" len="med"/>
              <a:tailEnd type="none" w="med" len="med"/>
            </a:ln>
          </p:spPr>
          <p:txBody>
            <a:bodyPr anchor="t"/>
            <a:lstStyle/>
            <a:p>
              <a:endParaRPr lang="zh-CN" altLang="en-US">
                <a:latin typeface="Calibri"/>
                <a:ea typeface="宋体" pitchFamily="2" charset="-122"/>
              </a:endParaRPr>
            </a:p>
          </p:txBody>
        </p:sp>
        <p:sp>
          <p:nvSpPr>
            <p:cNvPr id="6155" name="Line 35"/>
            <p:cNvSpPr/>
            <p:nvPr>
              <p:custDataLst>
                <p:tags r:id="rId11"/>
              </p:custDataLst>
            </p:nvPr>
          </p:nvSpPr>
          <p:spPr>
            <a:xfrm flipH="1">
              <a:off x="8512348" y="1262557"/>
              <a:ext cx="0" cy="1787275"/>
            </a:xfrm>
            <a:prstGeom prst="line">
              <a:avLst/>
            </a:prstGeom>
            <a:ln w="9525" cap="flat" cmpd="sng">
              <a:solidFill>
                <a:srgbClr val="000000"/>
              </a:solidFill>
              <a:prstDash val="dash"/>
              <a:round/>
              <a:headEnd type="none" w="med" len="med"/>
              <a:tailEnd type="none" w="med" len="med"/>
            </a:ln>
          </p:spPr>
          <p:txBody>
            <a:bodyPr anchor="t"/>
            <a:lstStyle/>
            <a:p>
              <a:endParaRPr lang="zh-CN" altLang="en-US">
                <a:latin typeface="Calibri"/>
                <a:ea typeface="宋体" pitchFamily="2" charset="-122"/>
              </a:endParaRPr>
            </a:p>
          </p:txBody>
        </p:sp>
        <p:sp>
          <p:nvSpPr>
            <p:cNvPr id="6156" name="Line 36"/>
            <p:cNvSpPr/>
            <p:nvPr>
              <p:custDataLst>
                <p:tags r:id="rId12"/>
              </p:custDataLst>
            </p:nvPr>
          </p:nvSpPr>
          <p:spPr>
            <a:xfrm flipH="1">
              <a:off x="7628745" y="1262557"/>
              <a:ext cx="0" cy="1787275"/>
            </a:xfrm>
            <a:prstGeom prst="line">
              <a:avLst/>
            </a:prstGeom>
            <a:ln w="9525" cap="flat" cmpd="sng">
              <a:solidFill>
                <a:srgbClr val="000000"/>
              </a:solidFill>
              <a:prstDash val="dash"/>
              <a:round/>
              <a:headEnd type="none" w="med" len="med"/>
              <a:tailEnd type="none" w="med" len="med"/>
            </a:ln>
          </p:spPr>
          <p:txBody>
            <a:bodyPr anchor="t"/>
            <a:lstStyle/>
            <a:p>
              <a:endParaRPr lang="zh-CN" altLang="en-US">
                <a:latin typeface="Calibri"/>
                <a:ea typeface="宋体" pitchFamily="2" charset="-122"/>
              </a:endParaRPr>
            </a:p>
          </p:txBody>
        </p:sp>
        <p:sp>
          <p:nvSpPr>
            <p:cNvPr id="6157" name="Line 37"/>
            <p:cNvSpPr/>
            <p:nvPr>
              <p:custDataLst>
                <p:tags r:id="rId13"/>
              </p:custDataLst>
            </p:nvPr>
          </p:nvSpPr>
          <p:spPr>
            <a:xfrm flipH="1" flipV="1">
              <a:off x="7628745" y="1147169"/>
              <a:ext cx="0" cy="297061"/>
            </a:xfrm>
            <a:prstGeom prst="line">
              <a:avLst/>
            </a:prstGeom>
            <a:ln w="12700" cap="flat" cmpd="sng">
              <a:solidFill>
                <a:srgbClr val="000000"/>
              </a:solidFill>
              <a:prstDash val="solid"/>
              <a:round/>
              <a:headEnd type="none" w="med" len="med"/>
              <a:tailEnd type="triangle" w="med" len="med"/>
            </a:ln>
          </p:spPr>
          <p:txBody>
            <a:bodyPr anchor="t"/>
            <a:lstStyle/>
            <a:p>
              <a:endParaRPr lang="zh-CN" altLang="en-US">
                <a:latin typeface="Calibri"/>
                <a:ea typeface="宋体" pitchFamily="2" charset="-122"/>
              </a:endParaRPr>
            </a:p>
          </p:txBody>
        </p:sp>
        <p:sp>
          <p:nvSpPr>
            <p:cNvPr id="6158" name="Text Box 38"/>
            <p:cNvSpPr txBox="1"/>
            <p:nvPr>
              <p:custDataLst>
                <p:tags r:id="rId14"/>
              </p:custDataLst>
            </p:nvPr>
          </p:nvSpPr>
          <p:spPr>
            <a:xfrm>
              <a:off x="7579070" y="857232"/>
              <a:ext cx="230505" cy="255325"/>
            </a:xfrm>
            <a:prstGeom prst="rect">
              <a:avLst/>
            </a:prstGeom>
            <a:noFill/>
            <a:ln w="12700">
              <a:noFill/>
            </a:ln>
          </p:spPr>
          <p:txBody>
            <a:bodyPr lIns="0" tIns="0" rIns="0" bIns="0" anchor="t"/>
            <a:lstStyle/>
            <a:p>
              <a:pPr algn="just"/>
              <a:r>
                <a:rPr lang="en-US" altLang="zh-CN" sz="2000">
                  <a:latin typeface="Calibri"/>
                  <a:ea typeface="宋体" pitchFamily="2" charset="-122"/>
                </a:rPr>
                <a:t>N</a:t>
              </a:r>
              <a:endParaRPr lang="en-US" altLang="zh-CN" sz="2000">
                <a:latin typeface="Calibri"/>
                <a:ea typeface="宋体" pitchFamily="2" charset="-122"/>
              </a:endParaRPr>
            </a:p>
          </p:txBody>
        </p:sp>
        <p:sp>
          <p:nvSpPr>
            <p:cNvPr id="6159" name="Line 39"/>
            <p:cNvSpPr/>
            <p:nvPr>
              <p:custDataLst>
                <p:tags r:id="rId15"/>
              </p:custDataLst>
            </p:nvPr>
          </p:nvSpPr>
          <p:spPr>
            <a:xfrm rot="-5400000" flipH="1">
              <a:off x="8103840" y="1107344"/>
              <a:ext cx="0" cy="796523"/>
            </a:xfrm>
            <a:prstGeom prst="line">
              <a:avLst/>
            </a:prstGeom>
            <a:ln w="12700" cap="flat" cmpd="sng">
              <a:solidFill>
                <a:srgbClr val="000000"/>
              </a:solidFill>
              <a:prstDash val="solid"/>
              <a:round/>
              <a:headEnd type="none" w="med" len="med"/>
              <a:tailEnd type="triangle" w="med" len="med"/>
            </a:ln>
          </p:spPr>
          <p:txBody>
            <a:bodyPr anchor="t"/>
            <a:lstStyle/>
            <a:p>
              <a:endParaRPr lang="zh-CN" altLang="en-US">
                <a:latin typeface="Calibri"/>
                <a:ea typeface="宋体" pitchFamily="2" charset="-122"/>
              </a:endParaRPr>
            </a:p>
          </p:txBody>
        </p:sp>
        <p:sp>
          <p:nvSpPr>
            <p:cNvPr id="6160" name="Line 40"/>
            <p:cNvSpPr/>
            <p:nvPr>
              <p:custDataLst>
                <p:tags r:id="rId16"/>
              </p:custDataLst>
            </p:nvPr>
          </p:nvSpPr>
          <p:spPr>
            <a:xfrm flipH="1">
              <a:off x="7628745" y="1517882"/>
              <a:ext cx="0" cy="297061"/>
            </a:xfrm>
            <a:prstGeom prst="line">
              <a:avLst/>
            </a:prstGeom>
            <a:ln w="12700" cap="flat" cmpd="sng">
              <a:solidFill>
                <a:srgbClr val="000000"/>
              </a:solidFill>
              <a:prstDash val="solid"/>
              <a:round/>
              <a:headEnd type="none" w="med" len="med"/>
              <a:tailEnd type="triangle" w="med" len="med"/>
            </a:ln>
          </p:spPr>
          <p:txBody>
            <a:bodyPr anchor="t"/>
            <a:lstStyle/>
            <a:p>
              <a:endParaRPr lang="zh-CN" altLang="en-US">
                <a:latin typeface="Calibri"/>
                <a:ea typeface="宋体" pitchFamily="2" charset="-122"/>
              </a:endParaRPr>
            </a:p>
          </p:txBody>
        </p:sp>
        <p:sp>
          <p:nvSpPr>
            <p:cNvPr id="6161" name="Freeform 41"/>
            <p:cNvSpPr/>
            <p:nvPr>
              <p:custDataLst>
                <p:tags r:id="rId17"/>
              </p:custDataLst>
            </p:nvPr>
          </p:nvSpPr>
          <p:spPr>
            <a:xfrm rot="-5400000">
              <a:off x="7263207" y="1559472"/>
              <a:ext cx="161215" cy="1152525"/>
            </a:xfrm>
            <a:custGeom>
              <a:avLst/>
              <a:gdLst/>
              <a:ahLst/>
              <a:cxnLst>
                <a:cxn ang="0">
                  <a:pos x="1000" y="10"/>
                </a:cxn>
                <a:cxn ang="0">
                  <a:pos x="1707" y="190"/>
                </a:cxn>
                <a:cxn ang="0">
                  <a:pos x="2000" y="510"/>
                </a:cxn>
                <a:cxn ang="0">
                  <a:pos x="1707" y="830"/>
                </a:cxn>
                <a:cxn ang="0">
                  <a:pos x="1000" y="1010"/>
                </a:cxn>
                <a:cxn ang="0">
                  <a:pos x="293" y="990"/>
                </a:cxn>
                <a:cxn ang="0">
                  <a:pos x="0" y="830"/>
                </a:cxn>
                <a:cxn ang="0">
                  <a:pos x="293" y="670"/>
                </a:cxn>
                <a:cxn ang="0">
                  <a:pos x="1000" y="650"/>
                </a:cxn>
                <a:cxn ang="0">
                  <a:pos x="1707" y="830"/>
                </a:cxn>
                <a:cxn ang="0">
                  <a:pos x="2000" y="1150"/>
                </a:cxn>
                <a:cxn ang="0">
                  <a:pos x="1707" y="1470"/>
                </a:cxn>
                <a:cxn ang="0">
                  <a:pos x="1000" y="1650"/>
                </a:cxn>
                <a:cxn ang="0">
                  <a:pos x="293" y="1630"/>
                </a:cxn>
                <a:cxn ang="0">
                  <a:pos x="0" y="1470"/>
                </a:cxn>
                <a:cxn ang="0">
                  <a:pos x="293" y="1310"/>
                </a:cxn>
                <a:cxn ang="0">
                  <a:pos x="1000" y="1290"/>
                </a:cxn>
                <a:cxn ang="0">
                  <a:pos x="1707" y="1470"/>
                </a:cxn>
                <a:cxn ang="0">
                  <a:pos x="2000" y="1790"/>
                </a:cxn>
                <a:cxn ang="0">
                  <a:pos x="1707" y="2110"/>
                </a:cxn>
                <a:cxn ang="0">
                  <a:pos x="1000" y="2290"/>
                </a:cxn>
                <a:cxn ang="0">
                  <a:pos x="293" y="2270"/>
                </a:cxn>
                <a:cxn ang="0">
                  <a:pos x="0" y="2110"/>
                </a:cxn>
                <a:cxn ang="0">
                  <a:pos x="293" y="1950"/>
                </a:cxn>
                <a:cxn ang="0">
                  <a:pos x="1000" y="1930"/>
                </a:cxn>
                <a:cxn ang="0">
                  <a:pos x="1707" y="2110"/>
                </a:cxn>
                <a:cxn ang="0">
                  <a:pos x="2000" y="2430"/>
                </a:cxn>
                <a:cxn ang="0">
                  <a:pos x="1707" y="2750"/>
                </a:cxn>
                <a:cxn ang="0">
                  <a:pos x="1000" y="2930"/>
                </a:cxn>
                <a:cxn ang="0">
                  <a:pos x="293" y="2910"/>
                </a:cxn>
                <a:cxn ang="0">
                  <a:pos x="0" y="2750"/>
                </a:cxn>
                <a:cxn ang="0">
                  <a:pos x="293" y="2590"/>
                </a:cxn>
                <a:cxn ang="0">
                  <a:pos x="1000" y="2570"/>
                </a:cxn>
                <a:cxn ang="0">
                  <a:pos x="1707" y="2750"/>
                </a:cxn>
                <a:cxn ang="0">
                  <a:pos x="2000" y="3070"/>
                </a:cxn>
                <a:cxn ang="0">
                  <a:pos x="1707" y="3390"/>
                </a:cxn>
                <a:cxn ang="0">
                  <a:pos x="1000" y="3570"/>
                </a:cxn>
                <a:cxn ang="0">
                  <a:pos x="293" y="3550"/>
                </a:cxn>
                <a:cxn ang="0">
                  <a:pos x="0" y="3390"/>
                </a:cxn>
                <a:cxn ang="0">
                  <a:pos x="293" y="3230"/>
                </a:cxn>
                <a:cxn ang="0">
                  <a:pos x="1000" y="3210"/>
                </a:cxn>
                <a:cxn ang="0">
                  <a:pos x="1707" y="3390"/>
                </a:cxn>
                <a:cxn ang="0">
                  <a:pos x="2000" y="3710"/>
                </a:cxn>
                <a:cxn ang="0">
                  <a:pos x="1707" y="4030"/>
                </a:cxn>
                <a:cxn ang="0">
                  <a:pos x="1000" y="4210"/>
                </a:cxn>
                <a:cxn ang="0">
                  <a:pos x="293" y="4190"/>
                </a:cxn>
                <a:cxn ang="0">
                  <a:pos x="0" y="4030"/>
                </a:cxn>
                <a:cxn ang="0">
                  <a:pos x="293" y="3870"/>
                </a:cxn>
                <a:cxn ang="0">
                  <a:pos x="1000" y="3850"/>
                </a:cxn>
                <a:cxn ang="0">
                  <a:pos x="1707" y="4030"/>
                </a:cxn>
                <a:cxn ang="0">
                  <a:pos x="2000" y="4350"/>
                </a:cxn>
                <a:cxn ang="0">
                  <a:pos x="1707" y="4670"/>
                </a:cxn>
                <a:cxn ang="0">
                  <a:pos x="1000" y="4850"/>
                </a:cxn>
              </a:cxnLst>
              <a:rect l="l" t="t" r="r" b="b"/>
              <a:pathLst>
                <a:path w="2000" h="4864">
                  <a:moveTo>
                    <a:pt x="617" y="16"/>
                  </a:moveTo>
                  <a:cubicBezTo>
                    <a:pt x="744" y="8"/>
                    <a:pt x="872" y="0"/>
                    <a:pt x="1000" y="10"/>
                  </a:cubicBezTo>
                  <a:cubicBezTo>
                    <a:pt x="1128" y="20"/>
                    <a:pt x="1265" y="46"/>
                    <a:pt x="1383" y="76"/>
                  </a:cubicBezTo>
                  <a:cubicBezTo>
                    <a:pt x="1501" y="106"/>
                    <a:pt x="1617" y="146"/>
                    <a:pt x="1707" y="190"/>
                  </a:cubicBezTo>
                  <a:cubicBezTo>
                    <a:pt x="1797" y="234"/>
                    <a:pt x="1875" y="287"/>
                    <a:pt x="1924" y="340"/>
                  </a:cubicBezTo>
                  <a:cubicBezTo>
                    <a:pt x="1973" y="393"/>
                    <a:pt x="2000" y="453"/>
                    <a:pt x="2000" y="510"/>
                  </a:cubicBezTo>
                  <a:cubicBezTo>
                    <a:pt x="2000" y="567"/>
                    <a:pt x="1973" y="627"/>
                    <a:pt x="1924" y="680"/>
                  </a:cubicBezTo>
                  <a:cubicBezTo>
                    <a:pt x="1875" y="733"/>
                    <a:pt x="1797" y="786"/>
                    <a:pt x="1707" y="830"/>
                  </a:cubicBezTo>
                  <a:cubicBezTo>
                    <a:pt x="1617" y="874"/>
                    <a:pt x="1501" y="914"/>
                    <a:pt x="1383" y="944"/>
                  </a:cubicBezTo>
                  <a:cubicBezTo>
                    <a:pt x="1265" y="974"/>
                    <a:pt x="1128" y="997"/>
                    <a:pt x="1000" y="1010"/>
                  </a:cubicBezTo>
                  <a:cubicBezTo>
                    <a:pt x="872" y="1023"/>
                    <a:pt x="735" y="1027"/>
                    <a:pt x="617" y="1024"/>
                  </a:cubicBezTo>
                  <a:cubicBezTo>
                    <a:pt x="499" y="1021"/>
                    <a:pt x="383" y="1007"/>
                    <a:pt x="293" y="990"/>
                  </a:cubicBezTo>
                  <a:cubicBezTo>
                    <a:pt x="203" y="973"/>
                    <a:pt x="125" y="947"/>
                    <a:pt x="76" y="920"/>
                  </a:cubicBezTo>
                  <a:cubicBezTo>
                    <a:pt x="27" y="893"/>
                    <a:pt x="0" y="860"/>
                    <a:pt x="0" y="830"/>
                  </a:cubicBezTo>
                  <a:cubicBezTo>
                    <a:pt x="0" y="800"/>
                    <a:pt x="27" y="767"/>
                    <a:pt x="76" y="740"/>
                  </a:cubicBezTo>
                  <a:cubicBezTo>
                    <a:pt x="125" y="713"/>
                    <a:pt x="203" y="687"/>
                    <a:pt x="293" y="670"/>
                  </a:cubicBezTo>
                  <a:cubicBezTo>
                    <a:pt x="383" y="653"/>
                    <a:pt x="499" y="639"/>
                    <a:pt x="617" y="636"/>
                  </a:cubicBezTo>
                  <a:cubicBezTo>
                    <a:pt x="735" y="633"/>
                    <a:pt x="872" y="637"/>
                    <a:pt x="1000" y="650"/>
                  </a:cubicBezTo>
                  <a:cubicBezTo>
                    <a:pt x="1128" y="663"/>
                    <a:pt x="1265" y="686"/>
                    <a:pt x="1383" y="716"/>
                  </a:cubicBezTo>
                  <a:cubicBezTo>
                    <a:pt x="1501" y="746"/>
                    <a:pt x="1617" y="786"/>
                    <a:pt x="1707" y="830"/>
                  </a:cubicBezTo>
                  <a:cubicBezTo>
                    <a:pt x="1797" y="874"/>
                    <a:pt x="1875" y="927"/>
                    <a:pt x="1924" y="980"/>
                  </a:cubicBezTo>
                  <a:cubicBezTo>
                    <a:pt x="1973" y="1033"/>
                    <a:pt x="2000" y="1093"/>
                    <a:pt x="2000" y="1150"/>
                  </a:cubicBezTo>
                  <a:cubicBezTo>
                    <a:pt x="2000" y="1207"/>
                    <a:pt x="1973" y="1267"/>
                    <a:pt x="1924" y="1320"/>
                  </a:cubicBezTo>
                  <a:cubicBezTo>
                    <a:pt x="1875" y="1373"/>
                    <a:pt x="1797" y="1426"/>
                    <a:pt x="1707" y="1470"/>
                  </a:cubicBezTo>
                  <a:cubicBezTo>
                    <a:pt x="1617" y="1514"/>
                    <a:pt x="1501" y="1554"/>
                    <a:pt x="1383" y="1584"/>
                  </a:cubicBezTo>
                  <a:cubicBezTo>
                    <a:pt x="1265" y="1614"/>
                    <a:pt x="1128" y="1637"/>
                    <a:pt x="1000" y="1650"/>
                  </a:cubicBezTo>
                  <a:cubicBezTo>
                    <a:pt x="872" y="1663"/>
                    <a:pt x="735" y="1667"/>
                    <a:pt x="617" y="1664"/>
                  </a:cubicBezTo>
                  <a:cubicBezTo>
                    <a:pt x="499" y="1661"/>
                    <a:pt x="383" y="1647"/>
                    <a:pt x="293" y="1630"/>
                  </a:cubicBezTo>
                  <a:cubicBezTo>
                    <a:pt x="203" y="1613"/>
                    <a:pt x="125" y="1587"/>
                    <a:pt x="76" y="1560"/>
                  </a:cubicBezTo>
                  <a:cubicBezTo>
                    <a:pt x="27" y="1533"/>
                    <a:pt x="0" y="1500"/>
                    <a:pt x="0" y="1470"/>
                  </a:cubicBezTo>
                  <a:cubicBezTo>
                    <a:pt x="0" y="1440"/>
                    <a:pt x="27" y="1407"/>
                    <a:pt x="76" y="1380"/>
                  </a:cubicBezTo>
                  <a:cubicBezTo>
                    <a:pt x="125" y="1353"/>
                    <a:pt x="203" y="1327"/>
                    <a:pt x="293" y="1310"/>
                  </a:cubicBezTo>
                  <a:cubicBezTo>
                    <a:pt x="383" y="1293"/>
                    <a:pt x="499" y="1279"/>
                    <a:pt x="617" y="1276"/>
                  </a:cubicBezTo>
                  <a:cubicBezTo>
                    <a:pt x="735" y="1273"/>
                    <a:pt x="872" y="1277"/>
                    <a:pt x="1000" y="1290"/>
                  </a:cubicBezTo>
                  <a:cubicBezTo>
                    <a:pt x="1128" y="1303"/>
                    <a:pt x="1265" y="1326"/>
                    <a:pt x="1383" y="1356"/>
                  </a:cubicBezTo>
                  <a:cubicBezTo>
                    <a:pt x="1501" y="1386"/>
                    <a:pt x="1617" y="1426"/>
                    <a:pt x="1707" y="1470"/>
                  </a:cubicBezTo>
                  <a:cubicBezTo>
                    <a:pt x="1797" y="1514"/>
                    <a:pt x="1875" y="1567"/>
                    <a:pt x="1924" y="1620"/>
                  </a:cubicBezTo>
                  <a:cubicBezTo>
                    <a:pt x="1973" y="1673"/>
                    <a:pt x="2000" y="1733"/>
                    <a:pt x="2000" y="1790"/>
                  </a:cubicBezTo>
                  <a:cubicBezTo>
                    <a:pt x="2000" y="1847"/>
                    <a:pt x="1973" y="1907"/>
                    <a:pt x="1924" y="1960"/>
                  </a:cubicBezTo>
                  <a:cubicBezTo>
                    <a:pt x="1875" y="2013"/>
                    <a:pt x="1797" y="2066"/>
                    <a:pt x="1707" y="2110"/>
                  </a:cubicBezTo>
                  <a:cubicBezTo>
                    <a:pt x="1617" y="2154"/>
                    <a:pt x="1501" y="2194"/>
                    <a:pt x="1383" y="2224"/>
                  </a:cubicBezTo>
                  <a:cubicBezTo>
                    <a:pt x="1265" y="2254"/>
                    <a:pt x="1128" y="2277"/>
                    <a:pt x="1000" y="2290"/>
                  </a:cubicBezTo>
                  <a:cubicBezTo>
                    <a:pt x="872" y="2303"/>
                    <a:pt x="735" y="2307"/>
                    <a:pt x="617" y="2304"/>
                  </a:cubicBezTo>
                  <a:cubicBezTo>
                    <a:pt x="499" y="2301"/>
                    <a:pt x="383" y="2287"/>
                    <a:pt x="293" y="2270"/>
                  </a:cubicBezTo>
                  <a:cubicBezTo>
                    <a:pt x="203" y="2253"/>
                    <a:pt x="125" y="2227"/>
                    <a:pt x="76" y="2200"/>
                  </a:cubicBezTo>
                  <a:cubicBezTo>
                    <a:pt x="27" y="2173"/>
                    <a:pt x="0" y="2140"/>
                    <a:pt x="0" y="2110"/>
                  </a:cubicBezTo>
                  <a:cubicBezTo>
                    <a:pt x="0" y="2080"/>
                    <a:pt x="27" y="2047"/>
                    <a:pt x="76" y="2020"/>
                  </a:cubicBezTo>
                  <a:cubicBezTo>
                    <a:pt x="125" y="1993"/>
                    <a:pt x="203" y="1967"/>
                    <a:pt x="293" y="1950"/>
                  </a:cubicBezTo>
                  <a:cubicBezTo>
                    <a:pt x="383" y="1933"/>
                    <a:pt x="499" y="1919"/>
                    <a:pt x="617" y="1916"/>
                  </a:cubicBezTo>
                  <a:cubicBezTo>
                    <a:pt x="735" y="1913"/>
                    <a:pt x="872" y="1917"/>
                    <a:pt x="1000" y="1930"/>
                  </a:cubicBezTo>
                  <a:cubicBezTo>
                    <a:pt x="1128" y="1943"/>
                    <a:pt x="1265" y="1966"/>
                    <a:pt x="1383" y="1996"/>
                  </a:cubicBezTo>
                  <a:cubicBezTo>
                    <a:pt x="1501" y="2026"/>
                    <a:pt x="1617" y="2066"/>
                    <a:pt x="1707" y="2110"/>
                  </a:cubicBezTo>
                  <a:cubicBezTo>
                    <a:pt x="1797" y="2154"/>
                    <a:pt x="1875" y="2207"/>
                    <a:pt x="1924" y="2260"/>
                  </a:cubicBezTo>
                  <a:cubicBezTo>
                    <a:pt x="1973" y="2313"/>
                    <a:pt x="2000" y="2373"/>
                    <a:pt x="2000" y="2430"/>
                  </a:cubicBezTo>
                  <a:cubicBezTo>
                    <a:pt x="2000" y="2487"/>
                    <a:pt x="1973" y="2547"/>
                    <a:pt x="1924" y="2600"/>
                  </a:cubicBezTo>
                  <a:cubicBezTo>
                    <a:pt x="1875" y="2653"/>
                    <a:pt x="1797" y="2706"/>
                    <a:pt x="1707" y="2750"/>
                  </a:cubicBezTo>
                  <a:cubicBezTo>
                    <a:pt x="1617" y="2794"/>
                    <a:pt x="1501" y="2834"/>
                    <a:pt x="1383" y="2864"/>
                  </a:cubicBezTo>
                  <a:cubicBezTo>
                    <a:pt x="1265" y="2894"/>
                    <a:pt x="1128" y="2917"/>
                    <a:pt x="1000" y="2930"/>
                  </a:cubicBezTo>
                  <a:cubicBezTo>
                    <a:pt x="872" y="2943"/>
                    <a:pt x="735" y="2947"/>
                    <a:pt x="617" y="2944"/>
                  </a:cubicBezTo>
                  <a:cubicBezTo>
                    <a:pt x="499" y="2941"/>
                    <a:pt x="383" y="2927"/>
                    <a:pt x="293" y="2910"/>
                  </a:cubicBezTo>
                  <a:cubicBezTo>
                    <a:pt x="203" y="2893"/>
                    <a:pt x="125" y="2867"/>
                    <a:pt x="76" y="2840"/>
                  </a:cubicBezTo>
                  <a:cubicBezTo>
                    <a:pt x="27" y="2813"/>
                    <a:pt x="0" y="2780"/>
                    <a:pt x="0" y="2750"/>
                  </a:cubicBezTo>
                  <a:cubicBezTo>
                    <a:pt x="0" y="2720"/>
                    <a:pt x="27" y="2687"/>
                    <a:pt x="76" y="2660"/>
                  </a:cubicBezTo>
                  <a:cubicBezTo>
                    <a:pt x="125" y="2633"/>
                    <a:pt x="203" y="2607"/>
                    <a:pt x="293" y="2590"/>
                  </a:cubicBezTo>
                  <a:cubicBezTo>
                    <a:pt x="383" y="2573"/>
                    <a:pt x="499" y="2559"/>
                    <a:pt x="617" y="2556"/>
                  </a:cubicBezTo>
                  <a:cubicBezTo>
                    <a:pt x="735" y="2553"/>
                    <a:pt x="872" y="2557"/>
                    <a:pt x="1000" y="2570"/>
                  </a:cubicBezTo>
                  <a:cubicBezTo>
                    <a:pt x="1128" y="2583"/>
                    <a:pt x="1265" y="2606"/>
                    <a:pt x="1383" y="2636"/>
                  </a:cubicBezTo>
                  <a:cubicBezTo>
                    <a:pt x="1501" y="2666"/>
                    <a:pt x="1617" y="2706"/>
                    <a:pt x="1707" y="2750"/>
                  </a:cubicBezTo>
                  <a:cubicBezTo>
                    <a:pt x="1797" y="2794"/>
                    <a:pt x="1875" y="2847"/>
                    <a:pt x="1924" y="2900"/>
                  </a:cubicBezTo>
                  <a:cubicBezTo>
                    <a:pt x="1973" y="2953"/>
                    <a:pt x="2000" y="3013"/>
                    <a:pt x="2000" y="3070"/>
                  </a:cubicBezTo>
                  <a:cubicBezTo>
                    <a:pt x="2000" y="3127"/>
                    <a:pt x="1973" y="3187"/>
                    <a:pt x="1924" y="3240"/>
                  </a:cubicBezTo>
                  <a:cubicBezTo>
                    <a:pt x="1875" y="3293"/>
                    <a:pt x="1797" y="3346"/>
                    <a:pt x="1707" y="3390"/>
                  </a:cubicBezTo>
                  <a:cubicBezTo>
                    <a:pt x="1617" y="3434"/>
                    <a:pt x="1501" y="3474"/>
                    <a:pt x="1383" y="3504"/>
                  </a:cubicBezTo>
                  <a:cubicBezTo>
                    <a:pt x="1265" y="3534"/>
                    <a:pt x="1128" y="3557"/>
                    <a:pt x="1000" y="3570"/>
                  </a:cubicBezTo>
                  <a:cubicBezTo>
                    <a:pt x="872" y="3583"/>
                    <a:pt x="735" y="3587"/>
                    <a:pt x="617" y="3584"/>
                  </a:cubicBezTo>
                  <a:cubicBezTo>
                    <a:pt x="499" y="3581"/>
                    <a:pt x="383" y="3567"/>
                    <a:pt x="293" y="3550"/>
                  </a:cubicBezTo>
                  <a:cubicBezTo>
                    <a:pt x="203" y="3533"/>
                    <a:pt x="125" y="3507"/>
                    <a:pt x="76" y="3480"/>
                  </a:cubicBezTo>
                  <a:cubicBezTo>
                    <a:pt x="27" y="3453"/>
                    <a:pt x="0" y="3420"/>
                    <a:pt x="0" y="3390"/>
                  </a:cubicBezTo>
                  <a:cubicBezTo>
                    <a:pt x="0" y="3360"/>
                    <a:pt x="27" y="3327"/>
                    <a:pt x="76" y="3300"/>
                  </a:cubicBezTo>
                  <a:cubicBezTo>
                    <a:pt x="125" y="3273"/>
                    <a:pt x="203" y="3247"/>
                    <a:pt x="293" y="3230"/>
                  </a:cubicBezTo>
                  <a:cubicBezTo>
                    <a:pt x="383" y="3213"/>
                    <a:pt x="499" y="3199"/>
                    <a:pt x="617" y="3196"/>
                  </a:cubicBezTo>
                  <a:cubicBezTo>
                    <a:pt x="735" y="3193"/>
                    <a:pt x="872" y="3197"/>
                    <a:pt x="1000" y="3210"/>
                  </a:cubicBezTo>
                  <a:cubicBezTo>
                    <a:pt x="1128" y="3223"/>
                    <a:pt x="1265" y="3246"/>
                    <a:pt x="1383" y="3276"/>
                  </a:cubicBezTo>
                  <a:cubicBezTo>
                    <a:pt x="1501" y="3306"/>
                    <a:pt x="1617" y="3346"/>
                    <a:pt x="1707" y="3390"/>
                  </a:cubicBezTo>
                  <a:cubicBezTo>
                    <a:pt x="1797" y="3434"/>
                    <a:pt x="1875" y="3487"/>
                    <a:pt x="1924" y="3540"/>
                  </a:cubicBezTo>
                  <a:cubicBezTo>
                    <a:pt x="1973" y="3593"/>
                    <a:pt x="2000" y="3653"/>
                    <a:pt x="2000" y="3710"/>
                  </a:cubicBezTo>
                  <a:cubicBezTo>
                    <a:pt x="2000" y="3767"/>
                    <a:pt x="1973" y="3827"/>
                    <a:pt x="1924" y="3880"/>
                  </a:cubicBezTo>
                  <a:cubicBezTo>
                    <a:pt x="1875" y="3933"/>
                    <a:pt x="1797" y="3986"/>
                    <a:pt x="1707" y="4030"/>
                  </a:cubicBezTo>
                  <a:cubicBezTo>
                    <a:pt x="1617" y="4074"/>
                    <a:pt x="1501" y="4114"/>
                    <a:pt x="1383" y="4144"/>
                  </a:cubicBezTo>
                  <a:cubicBezTo>
                    <a:pt x="1265" y="4174"/>
                    <a:pt x="1128" y="4197"/>
                    <a:pt x="1000" y="4210"/>
                  </a:cubicBezTo>
                  <a:cubicBezTo>
                    <a:pt x="872" y="4223"/>
                    <a:pt x="735" y="4227"/>
                    <a:pt x="617" y="4224"/>
                  </a:cubicBezTo>
                  <a:cubicBezTo>
                    <a:pt x="499" y="4221"/>
                    <a:pt x="383" y="4207"/>
                    <a:pt x="293" y="4190"/>
                  </a:cubicBezTo>
                  <a:cubicBezTo>
                    <a:pt x="203" y="4173"/>
                    <a:pt x="125" y="4147"/>
                    <a:pt x="76" y="4120"/>
                  </a:cubicBezTo>
                  <a:cubicBezTo>
                    <a:pt x="27" y="4093"/>
                    <a:pt x="0" y="4060"/>
                    <a:pt x="0" y="4030"/>
                  </a:cubicBezTo>
                  <a:cubicBezTo>
                    <a:pt x="0" y="4000"/>
                    <a:pt x="27" y="3967"/>
                    <a:pt x="76" y="3940"/>
                  </a:cubicBezTo>
                  <a:cubicBezTo>
                    <a:pt x="125" y="3913"/>
                    <a:pt x="203" y="3887"/>
                    <a:pt x="293" y="3870"/>
                  </a:cubicBezTo>
                  <a:cubicBezTo>
                    <a:pt x="383" y="3853"/>
                    <a:pt x="499" y="3839"/>
                    <a:pt x="617" y="3836"/>
                  </a:cubicBezTo>
                  <a:cubicBezTo>
                    <a:pt x="735" y="3833"/>
                    <a:pt x="872" y="3837"/>
                    <a:pt x="1000" y="3850"/>
                  </a:cubicBezTo>
                  <a:cubicBezTo>
                    <a:pt x="1128" y="3863"/>
                    <a:pt x="1265" y="3886"/>
                    <a:pt x="1383" y="3916"/>
                  </a:cubicBezTo>
                  <a:cubicBezTo>
                    <a:pt x="1501" y="3946"/>
                    <a:pt x="1617" y="3986"/>
                    <a:pt x="1707" y="4030"/>
                  </a:cubicBezTo>
                  <a:cubicBezTo>
                    <a:pt x="1797" y="4074"/>
                    <a:pt x="1875" y="4127"/>
                    <a:pt x="1924" y="4180"/>
                  </a:cubicBezTo>
                  <a:cubicBezTo>
                    <a:pt x="1973" y="4233"/>
                    <a:pt x="2000" y="4293"/>
                    <a:pt x="2000" y="4350"/>
                  </a:cubicBezTo>
                  <a:cubicBezTo>
                    <a:pt x="2000" y="4407"/>
                    <a:pt x="1973" y="4467"/>
                    <a:pt x="1924" y="4520"/>
                  </a:cubicBezTo>
                  <a:cubicBezTo>
                    <a:pt x="1875" y="4573"/>
                    <a:pt x="1797" y="4626"/>
                    <a:pt x="1707" y="4670"/>
                  </a:cubicBezTo>
                  <a:cubicBezTo>
                    <a:pt x="1617" y="4714"/>
                    <a:pt x="1501" y="4754"/>
                    <a:pt x="1383" y="4784"/>
                  </a:cubicBezTo>
                  <a:cubicBezTo>
                    <a:pt x="1265" y="4814"/>
                    <a:pt x="1128" y="4837"/>
                    <a:pt x="1000" y="4850"/>
                  </a:cubicBezTo>
                  <a:cubicBezTo>
                    <a:pt x="872" y="4863"/>
                    <a:pt x="744" y="4863"/>
                    <a:pt x="617" y="4864"/>
                  </a:cubicBezTo>
                </a:path>
              </a:pathLst>
            </a:custGeom>
            <a:noFill/>
            <a:ln w="19050" cap="flat" cmpd="sng">
              <a:solidFill>
                <a:srgbClr val="000000"/>
              </a:solidFill>
              <a:prstDash val="solid"/>
              <a:round/>
              <a:headEnd type="none" w="med" len="med"/>
              <a:tailEnd type="none" w="med" len="med"/>
            </a:ln>
          </p:spPr>
          <p:txBody>
            <a:bodyPr/>
            <a:lstStyle/>
            <a:p>
              <a:endParaRPr lang="zh-CN" altLang="en-US"/>
            </a:p>
          </p:txBody>
        </p:sp>
        <p:grpSp>
          <p:nvGrpSpPr>
            <p:cNvPr id="6162" name="Group 42"/>
            <p:cNvGrpSpPr/>
            <p:nvPr>
              <p:custDataLst>
                <p:tags r:id="rId18"/>
              </p:custDataLst>
            </p:nvPr>
          </p:nvGrpSpPr>
          <p:grpSpPr>
            <a:xfrm rot="-5400000" flipV="1">
              <a:off x="6436017" y="1993607"/>
              <a:ext cx="398536" cy="268923"/>
              <a:chOff x="3030" y="2265"/>
              <a:chExt cx="3164" cy="210"/>
            </a:xfrm>
          </p:grpSpPr>
          <p:sp>
            <p:nvSpPr>
              <p:cNvPr id="6163" name="Line 43"/>
              <p:cNvSpPr/>
              <p:nvPr>
                <p:custDataLst>
                  <p:tags r:id="rId19"/>
                </p:custDataLst>
              </p:nvPr>
            </p:nvSpPr>
            <p:spPr>
              <a:xfrm>
                <a:off x="3030" y="2265"/>
                <a:ext cx="3164" cy="0"/>
              </a:xfrm>
              <a:prstGeom prst="line">
                <a:avLst/>
              </a:prstGeom>
              <a:ln w="19050" cap="flat" cmpd="sng">
                <a:solidFill>
                  <a:srgbClr val="000000"/>
                </a:solidFill>
                <a:prstDash val="solid"/>
                <a:round/>
                <a:headEnd type="none" w="med" len="med"/>
                <a:tailEnd type="none" w="med" len="med"/>
              </a:ln>
            </p:spPr>
            <p:txBody>
              <a:bodyPr anchor="t"/>
              <a:lstStyle/>
              <a:p>
                <a:endParaRPr lang="zh-CN" altLang="en-US">
                  <a:latin typeface="Calibri"/>
                  <a:ea typeface="宋体" pitchFamily="2" charset="-122"/>
                </a:endParaRPr>
              </a:p>
            </p:txBody>
          </p:sp>
          <p:sp>
            <p:nvSpPr>
              <p:cNvPr id="6164" name="Rectangle 44" descr="浅色上对角线"/>
              <p:cNvSpPr/>
              <p:nvPr>
                <p:custDataLst>
                  <p:tags r:id="rId20"/>
                </p:custDataLst>
              </p:nvPr>
            </p:nvSpPr>
            <p:spPr>
              <a:xfrm>
                <a:off x="3030" y="2280"/>
                <a:ext cx="3164" cy="195"/>
              </a:xfrm>
              <a:prstGeom prst="rect">
                <a:avLst/>
              </a:prstGeom>
              <a:blipFill rotWithShape="0">
                <a:blip r:embed="rId21"/>
                <a:stretch>
                  <a:fillRect/>
                </a:stretch>
              </a:blipFill>
              <a:ln w="9525" cap="flat" cmpd="sng">
                <a:solidFill>
                  <a:srgbClr val="000000"/>
                </a:solidFill>
                <a:prstDash val="solid"/>
                <a:miter/>
                <a:headEnd type="none" w="med" len="med"/>
                <a:tailEnd type="none" w="med" len="med"/>
              </a:ln>
            </p:spPr>
            <p:txBody>
              <a:bodyPr anchor="t"/>
              <a:lstStyle/>
              <a:p>
                <a:endParaRPr lang="zh-CN" altLang="en-US">
                  <a:latin typeface="Calibri"/>
                  <a:ea typeface="宋体" pitchFamily="2" charset="-122"/>
                </a:endParaRPr>
              </a:p>
            </p:txBody>
          </p:sp>
        </p:grpSp>
        <p:sp>
          <p:nvSpPr>
            <p:cNvPr id="6165" name="Oval 45"/>
            <p:cNvSpPr/>
            <p:nvPr>
              <p:custDataLst>
                <p:tags r:id="rId22"/>
              </p:custDataLst>
            </p:nvPr>
          </p:nvSpPr>
          <p:spPr>
            <a:xfrm>
              <a:off x="7911754" y="2061266"/>
              <a:ext cx="303498" cy="199677"/>
            </a:xfrm>
            <a:prstGeom prst="ellipse">
              <a:avLst/>
            </a:prstGeom>
            <a:gradFill rotWithShape="0">
              <a:gsLst>
                <a:gs pos="0">
                  <a:srgbClr val="FFFFFF"/>
                </a:gs>
                <a:gs pos="100000">
                  <a:srgbClr val="767676"/>
                </a:gs>
              </a:gsLst>
              <a:path path="shape">
                <a:fillToRect l="50000" t="50000" r="50000" b="50000"/>
              </a:path>
            </a:gradFill>
            <a:ln w="9525" cap="flat" cmpd="sng">
              <a:solidFill>
                <a:srgbClr val="000000"/>
              </a:solidFill>
              <a:prstDash val="solid"/>
              <a:round/>
              <a:headEnd type="none" w="med" len="med"/>
              <a:tailEnd type="none" w="med" len="med"/>
            </a:ln>
          </p:spPr>
          <p:txBody>
            <a:bodyPr anchor="t"/>
            <a:lstStyle/>
            <a:p>
              <a:endParaRPr lang="zh-CN" altLang="en-US">
                <a:latin typeface="Calibri"/>
                <a:ea typeface="宋体" pitchFamily="2" charset="-122"/>
              </a:endParaRPr>
            </a:p>
          </p:txBody>
        </p:sp>
        <p:sp>
          <p:nvSpPr>
            <p:cNvPr id="6166" name="Freeform 46"/>
            <p:cNvSpPr/>
            <p:nvPr>
              <p:custDataLst>
                <p:tags r:id="rId23"/>
              </p:custDataLst>
            </p:nvPr>
          </p:nvSpPr>
          <p:spPr>
            <a:xfrm rot="-5400000">
              <a:off x="7484536" y="2026781"/>
              <a:ext cx="151395" cy="1555909"/>
            </a:xfrm>
            <a:custGeom>
              <a:avLst/>
              <a:gdLst/>
              <a:ahLst/>
              <a:cxnLst>
                <a:cxn ang="0">
                  <a:pos x="1000" y="10"/>
                </a:cxn>
                <a:cxn ang="0">
                  <a:pos x="1707" y="190"/>
                </a:cxn>
                <a:cxn ang="0">
                  <a:pos x="2000" y="510"/>
                </a:cxn>
                <a:cxn ang="0">
                  <a:pos x="1707" y="830"/>
                </a:cxn>
                <a:cxn ang="0">
                  <a:pos x="1000" y="1010"/>
                </a:cxn>
                <a:cxn ang="0">
                  <a:pos x="293" y="990"/>
                </a:cxn>
                <a:cxn ang="0">
                  <a:pos x="0" y="830"/>
                </a:cxn>
                <a:cxn ang="0">
                  <a:pos x="293" y="670"/>
                </a:cxn>
                <a:cxn ang="0">
                  <a:pos x="1000" y="650"/>
                </a:cxn>
                <a:cxn ang="0">
                  <a:pos x="1707" y="830"/>
                </a:cxn>
                <a:cxn ang="0">
                  <a:pos x="2000" y="1150"/>
                </a:cxn>
                <a:cxn ang="0">
                  <a:pos x="1707" y="1470"/>
                </a:cxn>
                <a:cxn ang="0">
                  <a:pos x="1000" y="1650"/>
                </a:cxn>
                <a:cxn ang="0">
                  <a:pos x="293" y="1630"/>
                </a:cxn>
                <a:cxn ang="0">
                  <a:pos x="0" y="1470"/>
                </a:cxn>
                <a:cxn ang="0">
                  <a:pos x="293" y="1310"/>
                </a:cxn>
                <a:cxn ang="0">
                  <a:pos x="1000" y="1290"/>
                </a:cxn>
                <a:cxn ang="0">
                  <a:pos x="1707" y="1470"/>
                </a:cxn>
                <a:cxn ang="0">
                  <a:pos x="2000" y="1790"/>
                </a:cxn>
                <a:cxn ang="0">
                  <a:pos x="1707" y="2110"/>
                </a:cxn>
                <a:cxn ang="0">
                  <a:pos x="1000" y="2290"/>
                </a:cxn>
                <a:cxn ang="0">
                  <a:pos x="293" y="2270"/>
                </a:cxn>
                <a:cxn ang="0">
                  <a:pos x="0" y="2110"/>
                </a:cxn>
                <a:cxn ang="0">
                  <a:pos x="293" y="1950"/>
                </a:cxn>
                <a:cxn ang="0">
                  <a:pos x="1000" y="1930"/>
                </a:cxn>
                <a:cxn ang="0">
                  <a:pos x="1707" y="2110"/>
                </a:cxn>
                <a:cxn ang="0">
                  <a:pos x="2000" y="2430"/>
                </a:cxn>
                <a:cxn ang="0">
                  <a:pos x="1707" y="2750"/>
                </a:cxn>
                <a:cxn ang="0">
                  <a:pos x="1000" y="2930"/>
                </a:cxn>
                <a:cxn ang="0">
                  <a:pos x="293" y="2910"/>
                </a:cxn>
                <a:cxn ang="0">
                  <a:pos x="0" y="2750"/>
                </a:cxn>
                <a:cxn ang="0">
                  <a:pos x="293" y="2590"/>
                </a:cxn>
                <a:cxn ang="0">
                  <a:pos x="1000" y="2570"/>
                </a:cxn>
                <a:cxn ang="0">
                  <a:pos x="1707" y="2750"/>
                </a:cxn>
                <a:cxn ang="0">
                  <a:pos x="2000" y="3070"/>
                </a:cxn>
                <a:cxn ang="0">
                  <a:pos x="1707" y="3390"/>
                </a:cxn>
                <a:cxn ang="0">
                  <a:pos x="1000" y="3570"/>
                </a:cxn>
                <a:cxn ang="0">
                  <a:pos x="293" y="3550"/>
                </a:cxn>
                <a:cxn ang="0">
                  <a:pos x="0" y="3390"/>
                </a:cxn>
                <a:cxn ang="0">
                  <a:pos x="293" y="3230"/>
                </a:cxn>
                <a:cxn ang="0">
                  <a:pos x="1000" y="3210"/>
                </a:cxn>
                <a:cxn ang="0">
                  <a:pos x="1707" y="3390"/>
                </a:cxn>
                <a:cxn ang="0">
                  <a:pos x="2000" y="3710"/>
                </a:cxn>
                <a:cxn ang="0">
                  <a:pos x="1707" y="4030"/>
                </a:cxn>
                <a:cxn ang="0">
                  <a:pos x="1000" y="4210"/>
                </a:cxn>
                <a:cxn ang="0">
                  <a:pos x="293" y="4190"/>
                </a:cxn>
                <a:cxn ang="0">
                  <a:pos x="0" y="4030"/>
                </a:cxn>
                <a:cxn ang="0">
                  <a:pos x="293" y="3870"/>
                </a:cxn>
                <a:cxn ang="0">
                  <a:pos x="1000" y="3850"/>
                </a:cxn>
                <a:cxn ang="0">
                  <a:pos x="1707" y="4030"/>
                </a:cxn>
                <a:cxn ang="0">
                  <a:pos x="2000" y="4350"/>
                </a:cxn>
                <a:cxn ang="0">
                  <a:pos x="1707" y="4670"/>
                </a:cxn>
                <a:cxn ang="0">
                  <a:pos x="1000" y="4850"/>
                </a:cxn>
              </a:cxnLst>
              <a:rect l="l" t="t" r="r" b="b"/>
              <a:pathLst>
                <a:path w="2000" h="4864">
                  <a:moveTo>
                    <a:pt x="617" y="16"/>
                  </a:moveTo>
                  <a:cubicBezTo>
                    <a:pt x="744" y="8"/>
                    <a:pt x="872" y="0"/>
                    <a:pt x="1000" y="10"/>
                  </a:cubicBezTo>
                  <a:cubicBezTo>
                    <a:pt x="1128" y="20"/>
                    <a:pt x="1265" y="46"/>
                    <a:pt x="1383" y="76"/>
                  </a:cubicBezTo>
                  <a:cubicBezTo>
                    <a:pt x="1501" y="106"/>
                    <a:pt x="1617" y="146"/>
                    <a:pt x="1707" y="190"/>
                  </a:cubicBezTo>
                  <a:cubicBezTo>
                    <a:pt x="1797" y="234"/>
                    <a:pt x="1875" y="287"/>
                    <a:pt x="1924" y="340"/>
                  </a:cubicBezTo>
                  <a:cubicBezTo>
                    <a:pt x="1973" y="393"/>
                    <a:pt x="2000" y="453"/>
                    <a:pt x="2000" y="510"/>
                  </a:cubicBezTo>
                  <a:cubicBezTo>
                    <a:pt x="2000" y="567"/>
                    <a:pt x="1973" y="627"/>
                    <a:pt x="1924" y="680"/>
                  </a:cubicBezTo>
                  <a:cubicBezTo>
                    <a:pt x="1875" y="733"/>
                    <a:pt x="1797" y="786"/>
                    <a:pt x="1707" y="830"/>
                  </a:cubicBezTo>
                  <a:cubicBezTo>
                    <a:pt x="1617" y="874"/>
                    <a:pt x="1501" y="914"/>
                    <a:pt x="1383" y="944"/>
                  </a:cubicBezTo>
                  <a:cubicBezTo>
                    <a:pt x="1265" y="974"/>
                    <a:pt x="1128" y="997"/>
                    <a:pt x="1000" y="1010"/>
                  </a:cubicBezTo>
                  <a:cubicBezTo>
                    <a:pt x="872" y="1023"/>
                    <a:pt x="735" y="1027"/>
                    <a:pt x="617" y="1024"/>
                  </a:cubicBezTo>
                  <a:cubicBezTo>
                    <a:pt x="499" y="1021"/>
                    <a:pt x="383" y="1007"/>
                    <a:pt x="293" y="990"/>
                  </a:cubicBezTo>
                  <a:cubicBezTo>
                    <a:pt x="203" y="973"/>
                    <a:pt x="125" y="947"/>
                    <a:pt x="76" y="920"/>
                  </a:cubicBezTo>
                  <a:cubicBezTo>
                    <a:pt x="27" y="893"/>
                    <a:pt x="0" y="860"/>
                    <a:pt x="0" y="830"/>
                  </a:cubicBezTo>
                  <a:cubicBezTo>
                    <a:pt x="0" y="800"/>
                    <a:pt x="27" y="767"/>
                    <a:pt x="76" y="740"/>
                  </a:cubicBezTo>
                  <a:cubicBezTo>
                    <a:pt x="125" y="713"/>
                    <a:pt x="203" y="687"/>
                    <a:pt x="293" y="670"/>
                  </a:cubicBezTo>
                  <a:cubicBezTo>
                    <a:pt x="383" y="653"/>
                    <a:pt x="499" y="639"/>
                    <a:pt x="617" y="636"/>
                  </a:cubicBezTo>
                  <a:cubicBezTo>
                    <a:pt x="735" y="633"/>
                    <a:pt x="872" y="637"/>
                    <a:pt x="1000" y="650"/>
                  </a:cubicBezTo>
                  <a:cubicBezTo>
                    <a:pt x="1128" y="663"/>
                    <a:pt x="1265" y="686"/>
                    <a:pt x="1383" y="716"/>
                  </a:cubicBezTo>
                  <a:cubicBezTo>
                    <a:pt x="1501" y="746"/>
                    <a:pt x="1617" y="786"/>
                    <a:pt x="1707" y="830"/>
                  </a:cubicBezTo>
                  <a:cubicBezTo>
                    <a:pt x="1797" y="874"/>
                    <a:pt x="1875" y="927"/>
                    <a:pt x="1924" y="980"/>
                  </a:cubicBezTo>
                  <a:cubicBezTo>
                    <a:pt x="1973" y="1033"/>
                    <a:pt x="2000" y="1093"/>
                    <a:pt x="2000" y="1150"/>
                  </a:cubicBezTo>
                  <a:cubicBezTo>
                    <a:pt x="2000" y="1207"/>
                    <a:pt x="1973" y="1267"/>
                    <a:pt x="1924" y="1320"/>
                  </a:cubicBezTo>
                  <a:cubicBezTo>
                    <a:pt x="1875" y="1373"/>
                    <a:pt x="1797" y="1426"/>
                    <a:pt x="1707" y="1470"/>
                  </a:cubicBezTo>
                  <a:cubicBezTo>
                    <a:pt x="1617" y="1514"/>
                    <a:pt x="1501" y="1554"/>
                    <a:pt x="1383" y="1584"/>
                  </a:cubicBezTo>
                  <a:cubicBezTo>
                    <a:pt x="1265" y="1614"/>
                    <a:pt x="1128" y="1637"/>
                    <a:pt x="1000" y="1650"/>
                  </a:cubicBezTo>
                  <a:cubicBezTo>
                    <a:pt x="872" y="1663"/>
                    <a:pt x="735" y="1667"/>
                    <a:pt x="617" y="1664"/>
                  </a:cubicBezTo>
                  <a:cubicBezTo>
                    <a:pt x="499" y="1661"/>
                    <a:pt x="383" y="1647"/>
                    <a:pt x="293" y="1630"/>
                  </a:cubicBezTo>
                  <a:cubicBezTo>
                    <a:pt x="203" y="1613"/>
                    <a:pt x="125" y="1587"/>
                    <a:pt x="76" y="1560"/>
                  </a:cubicBezTo>
                  <a:cubicBezTo>
                    <a:pt x="27" y="1533"/>
                    <a:pt x="0" y="1500"/>
                    <a:pt x="0" y="1470"/>
                  </a:cubicBezTo>
                  <a:cubicBezTo>
                    <a:pt x="0" y="1440"/>
                    <a:pt x="27" y="1407"/>
                    <a:pt x="76" y="1380"/>
                  </a:cubicBezTo>
                  <a:cubicBezTo>
                    <a:pt x="125" y="1353"/>
                    <a:pt x="203" y="1327"/>
                    <a:pt x="293" y="1310"/>
                  </a:cubicBezTo>
                  <a:cubicBezTo>
                    <a:pt x="383" y="1293"/>
                    <a:pt x="499" y="1279"/>
                    <a:pt x="617" y="1276"/>
                  </a:cubicBezTo>
                  <a:cubicBezTo>
                    <a:pt x="735" y="1273"/>
                    <a:pt x="872" y="1277"/>
                    <a:pt x="1000" y="1290"/>
                  </a:cubicBezTo>
                  <a:cubicBezTo>
                    <a:pt x="1128" y="1303"/>
                    <a:pt x="1265" y="1326"/>
                    <a:pt x="1383" y="1356"/>
                  </a:cubicBezTo>
                  <a:cubicBezTo>
                    <a:pt x="1501" y="1386"/>
                    <a:pt x="1617" y="1426"/>
                    <a:pt x="1707" y="1470"/>
                  </a:cubicBezTo>
                  <a:cubicBezTo>
                    <a:pt x="1797" y="1514"/>
                    <a:pt x="1875" y="1567"/>
                    <a:pt x="1924" y="1620"/>
                  </a:cubicBezTo>
                  <a:cubicBezTo>
                    <a:pt x="1973" y="1673"/>
                    <a:pt x="2000" y="1733"/>
                    <a:pt x="2000" y="1790"/>
                  </a:cubicBezTo>
                  <a:cubicBezTo>
                    <a:pt x="2000" y="1847"/>
                    <a:pt x="1973" y="1907"/>
                    <a:pt x="1924" y="1960"/>
                  </a:cubicBezTo>
                  <a:cubicBezTo>
                    <a:pt x="1875" y="2013"/>
                    <a:pt x="1797" y="2066"/>
                    <a:pt x="1707" y="2110"/>
                  </a:cubicBezTo>
                  <a:cubicBezTo>
                    <a:pt x="1617" y="2154"/>
                    <a:pt x="1501" y="2194"/>
                    <a:pt x="1383" y="2224"/>
                  </a:cubicBezTo>
                  <a:cubicBezTo>
                    <a:pt x="1265" y="2254"/>
                    <a:pt x="1128" y="2277"/>
                    <a:pt x="1000" y="2290"/>
                  </a:cubicBezTo>
                  <a:cubicBezTo>
                    <a:pt x="872" y="2303"/>
                    <a:pt x="735" y="2307"/>
                    <a:pt x="617" y="2304"/>
                  </a:cubicBezTo>
                  <a:cubicBezTo>
                    <a:pt x="499" y="2301"/>
                    <a:pt x="383" y="2287"/>
                    <a:pt x="293" y="2270"/>
                  </a:cubicBezTo>
                  <a:cubicBezTo>
                    <a:pt x="203" y="2253"/>
                    <a:pt x="125" y="2227"/>
                    <a:pt x="76" y="2200"/>
                  </a:cubicBezTo>
                  <a:cubicBezTo>
                    <a:pt x="27" y="2173"/>
                    <a:pt x="0" y="2140"/>
                    <a:pt x="0" y="2110"/>
                  </a:cubicBezTo>
                  <a:cubicBezTo>
                    <a:pt x="0" y="2080"/>
                    <a:pt x="27" y="2047"/>
                    <a:pt x="76" y="2020"/>
                  </a:cubicBezTo>
                  <a:cubicBezTo>
                    <a:pt x="125" y="1993"/>
                    <a:pt x="203" y="1967"/>
                    <a:pt x="293" y="1950"/>
                  </a:cubicBezTo>
                  <a:cubicBezTo>
                    <a:pt x="383" y="1933"/>
                    <a:pt x="499" y="1919"/>
                    <a:pt x="617" y="1916"/>
                  </a:cubicBezTo>
                  <a:cubicBezTo>
                    <a:pt x="735" y="1913"/>
                    <a:pt x="872" y="1917"/>
                    <a:pt x="1000" y="1930"/>
                  </a:cubicBezTo>
                  <a:cubicBezTo>
                    <a:pt x="1128" y="1943"/>
                    <a:pt x="1265" y="1966"/>
                    <a:pt x="1383" y="1996"/>
                  </a:cubicBezTo>
                  <a:cubicBezTo>
                    <a:pt x="1501" y="2026"/>
                    <a:pt x="1617" y="2066"/>
                    <a:pt x="1707" y="2110"/>
                  </a:cubicBezTo>
                  <a:cubicBezTo>
                    <a:pt x="1797" y="2154"/>
                    <a:pt x="1875" y="2207"/>
                    <a:pt x="1924" y="2260"/>
                  </a:cubicBezTo>
                  <a:cubicBezTo>
                    <a:pt x="1973" y="2313"/>
                    <a:pt x="2000" y="2373"/>
                    <a:pt x="2000" y="2430"/>
                  </a:cubicBezTo>
                  <a:cubicBezTo>
                    <a:pt x="2000" y="2487"/>
                    <a:pt x="1973" y="2547"/>
                    <a:pt x="1924" y="2600"/>
                  </a:cubicBezTo>
                  <a:cubicBezTo>
                    <a:pt x="1875" y="2653"/>
                    <a:pt x="1797" y="2706"/>
                    <a:pt x="1707" y="2750"/>
                  </a:cubicBezTo>
                  <a:cubicBezTo>
                    <a:pt x="1617" y="2794"/>
                    <a:pt x="1501" y="2834"/>
                    <a:pt x="1383" y="2864"/>
                  </a:cubicBezTo>
                  <a:cubicBezTo>
                    <a:pt x="1265" y="2894"/>
                    <a:pt x="1128" y="2917"/>
                    <a:pt x="1000" y="2930"/>
                  </a:cubicBezTo>
                  <a:cubicBezTo>
                    <a:pt x="872" y="2943"/>
                    <a:pt x="735" y="2947"/>
                    <a:pt x="617" y="2944"/>
                  </a:cubicBezTo>
                  <a:cubicBezTo>
                    <a:pt x="499" y="2941"/>
                    <a:pt x="383" y="2927"/>
                    <a:pt x="293" y="2910"/>
                  </a:cubicBezTo>
                  <a:cubicBezTo>
                    <a:pt x="203" y="2893"/>
                    <a:pt x="125" y="2867"/>
                    <a:pt x="76" y="2840"/>
                  </a:cubicBezTo>
                  <a:cubicBezTo>
                    <a:pt x="27" y="2813"/>
                    <a:pt x="0" y="2780"/>
                    <a:pt x="0" y="2750"/>
                  </a:cubicBezTo>
                  <a:cubicBezTo>
                    <a:pt x="0" y="2720"/>
                    <a:pt x="27" y="2687"/>
                    <a:pt x="76" y="2660"/>
                  </a:cubicBezTo>
                  <a:cubicBezTo>
                    <a:pt x="125" y="2633"/>
                    <a:pt x="203" y="2607"/>
                    <a:pt x="293" y="2590"/>
                  </a:cubicBezTo>
                  <a:cubicBezTo>
                    <a:pt x="383" y="2573"/>
                    <a:pt x="499" y="2559"/>
                    <a:pt x="617" y="2556"/>
                  </a:cubicBezTo>
                  <a:cubicBezTo>
                    <a:pt x="735" y="2553"/>
                    <a:pt x="872" y="2557"/>
                    <a:pt x="1000" y="2570"/>
                  </a:cubicBezTo>
                  <a:cubicBezTo>
                    <a:pt x="1128" y="2583"/>
                    <a:pt x="1265" y="2606"/>
                    <a:pt x="1383" y="2636"/>
                  </a:cubicBezTo>
                  <a:cubicBezTo>
                    <a:pt x="1501" y="2666"/>
                    <a:pt x="1617" y="2706"/>
                    <a:pt x="1707" y="2750"/>
                  </a:cubicBezTo>
                  <a:cubicBezTo>
                    <a:pt x="1797" y="2794"/>
                    <a:pt x="1875" y="2847"/>
                    <a:pt x="1924" y="2900"/>
                  </a:cubicBezTo>
                  <a:cubicBezTo>
                    <a:pt x="1973" y="2953"/>
                    <a:pt x="2000" y="3013"/>
                    <a:pt x="2000" y="3070"/>
                  </a:cubicBezTo>
                  <a:cubicBezTo>
                    <a:pt x="2000" y="3127"/>
                    <a:pt x="1973" y="3187"/>
                    <a:pt x="1924" y="3240"/>
                  </a:cubicBezTo>
                  <a:cubicBezTo>
                    <a:pt x="1875" y="3293"/>
                    <a:pt x="1797" y="3346"/>
                    <a:pt x="1707" y="3390"/>
                  </a:cubicBezTo>
                  <a:cubicBezTo>
                    <a:pt x="1617" y="3434"/>
                    <a:pt x="1501" y="3474"/>
                    <a:pt x="1383" y="3504"/>
                  </a:cubicBezTo>
                  <a:cubicBezTo>
                    <a:pt x="1265" y="3534"/>
                    <a:pt x="1128" y="3557"/>
                    <a:pt x="1000" y="3570"/>
                  </a:cubicBezTo>
                  <a:cubicBezTo>
                    <a:pt x="872" y="3583"/>
                    <a:pt x="735" y="3587"/>
                    <a:pt x="617" y="3584"/>
                  </a:cubicBezTo>
                  <a:cubicBezTo>
                    <a:pt x="499" y="3581"/>
                    <a:pt x="383" y="3567"/>
                    <a:pt x="293" y="3550"/>
                  </a:cubicBezTo>
                  <a:cubicBezTo>
                    <a:pt x="203" y="3533"/>
                    <a:pt x="125" y="3507"/>
                    <a:pt x="76" y="3480"/>
                  </a:cubicBezTo>
                  <a:cubicBezTo>
                    <a:pt x="27" y="3453"/>
                    <a:pt x="0" y="3420"/>
                    <a:pt x="0" y="3390"/>
                  </a:cubicBezTo>
                  <a:cubicBezTo>
                    <a:pt x="0" y="3360"/>
                    <a:pt x="27" y="3327"/>
                    <a:pt x="76" y="3300"/>
                  </a:cubicBezTo>
                  <a:cubicBezTo>
                    <a:pt x="125" y="3273"/>
                    <a:pt x="203" y="3247"/>
                    <a:pt x="293" y="3230"/>
                  </a:cubicBezTo>
                  <a:cubicBezTo>
                    <a:pt x="383" y="3213"/>
                    <a:pt x="499" y="3199"/>
                    <a:pt x="617" y="3196"/>
                  </a:cubicBezTo>
                  <a:cubicBezTo>
                    <a:pt x="735" y="3193"/>
                    <a:pt x="872" y="3197"/>
                    <a:pt x="1000" y="3210"/>
                  </a:cubicBezTo>
                  <a:cubicBezTo>
                    <a:pt x="1128" y="3223"/>
                    <a:pt x="1265" y="3246"/>
                    <a:pt x="1383" y="3276"/>
                  </a:cubicBezTo>
                  <a:cubicBezTo>
                    <a:pt x="1501" y="3306"/>
                    <a:pt x="1617" y="3346"/>
                    <a:pt x="1707" y="3390"/>
                  </a:cubicBezTo>
                  <a:cubicBezTo>
                    <a:pt x="1797" y="3434"/>
                    <a:pt x="1875" y="3487"/>
                    <a:pt x="1924" y="3540"/>
                  </a:cubicBezTo>
                  <a:cubicBezTo>
                    <a:pt x="1973" y="3593"/>
                    <a:pt x="2000" y="3653"/>
                    <a:pt x="2000" y="3710"/>
                  </a:cubicBezTo>
                  <a:cubicBezTo>
                    <a:pt x="2000" y="3767"/>
                    <a:pt x="1973" y="3827"/>
                    <a:pt x="1924" y="3880"/>
                  </a:cubicBezTo>
                  <a:cubicBezTo>
                    <a:pt x="1875" y="3933"/>
                    <a:pt x="1797" y="3986"/>
                    <a:pt x="1707" y="4030"/>
                  </a:cubicBezTo>
                  <a:cubicBezTo>
                    <a:pt x="1617" y="4074"/>
                    <a:pt x="1501" y="4114"/>
                    <a:pt x="1383" y="4144"/>
                  </a:cubicBezTo>
                  <a:cubicBezTo>
                    <a:pt x="1265" y="4174"/>
                    <a:pt x="1128" y="4197"/>
                    <a:pt x="1000" y="4210"/>
                  </a:cubicBezTo>
                  <a:cubicBezTo>
                    <a:pt x="872" y="4223"/>
                    <a:pt x="735" y="4227"/>
                    <a:pt x="617" y="4224"/>
                  </a:cubicBezTo>
                  <a:cubicBezTo>
                    <a:pt x="499" y="4221"/>
                    <a:pt x="383" y="4207"/>
                    <a:pt x="293" y="4190"/>
                  </a:cubicBezTo>
                  <a:cubicBezTo>
                    <a:pt x="203" y="4173"/>
                    <a:pt x="125" y="4147"/>
                    <a:pt x="76" y="4120"/>
                  </a:cubicBezTo>
                  <a:cubicBezTo>
                    <a:pt x="27" y="4093"/>
                    <a:pt x="0" y="4060"/>
                    <a:pt x="0" y="4030"/>
                  </a:cubicBezTo>
                  <a:cubicBezTo>
                    <a:pt x="0" y="4000"/>
                    <a:pt x="27" y="3967"/>
                    <a:pt x="76" y="3940"/>
                  </a:cubicBezTo>
                  <a:cubicBezTo>
                    <a:pt x="125" y="3913"/>
                    <a:pt x="203" y="3887"/>
                    <a:pt x="293" y="3870"/>
                  </a:cubicBezTo>
                  <a:cubicBezTo>
                    <a:pt x="383" y="3853"/>
                    <a:pt x="499" y="3839"/>
                    <a:pt x="617" y="3836"/>
                  </a:cubicBezTo>
                  <a:cubicBezTo>
                    <a:pt x="735" y="3833"/>
                    <a:pt x="872" y="3837"/>
                    <a:pt x="1000" y="3850"/>
                  </a:cubicBezTo>
                  <a:cubicBezTo>
                    <a:pt x="1128" y="3863"/>
                    <a:pt x="1265" y="3886"/>
                    <a:pt x="1383" y="3916"/>
                  </a:cubicBezTo>
                  <a:cubicBezTo>
                    <a:pt x="1501" y="3946"/>
                    <a:pt x="1617" y="3986"/>
                    <a:pt x="1707" y="4030"/>
                  </a:cubicBezTo>
                  <a:cubicBezTo>
                    <a:pt x="1797" y="4074"/>
                    <a:pt x="1875" y="4127"/>
                    <a:pt x="1924" y="4180"/>
                  </a:cubicBezTo>
                  <a:cubicBezTo>
                    <a:pt x="1973" y="4233"/>
                    <a:pt x="2000" y="4293"/>
                    <a:pt x="2000" y="4350"/>
                  </a:cubicBezTo>
                  <a:cubicBezTo>
                    <a:pt x="2000" y="4407"/>
                    <a:pt x="1973" y="4467"/>
                    <a:pt x="1924" y="4520"/>
                  </a:cubicBezTo>
                  <a:cubicBezTo>
                    <a:pt x="1875" y="4573"/>
                    <a:pt x="1797" y="4626"/>
                    <a:pt x="1707" y="4670"/>
                  </a:cubicBezTo>
                  <a:cubicBezTo>
                    <a:pt x="1617" y="4714"/>
                    <a:pt x="1501" y="4754"/>
                    <a:pt x="1383" y="4784"/>
                  </a:cubicBezTo>
                  <a:cubicBezTo>
                    <a:pt x="1265" y="4814"/>
                    <a:pt x="1128" y="4837"/>
                    <a:pt x="1000" y="4850"/>
                  </a:cubicBezTo>
                  <a:cubicBezTo>
                    <a:pt x="872" y="4863"/>
                    <a:pt x="744" y="4863"/>
                    <a:pt x="617" y="4864"/>
                  </a:cubicBezTo>
                </a:path>
              </a:pathLst>
            </a:custGeom>
            <a:noFill/>
            <a:ln w="19050" cap="flat" cmpd="sng">
              <a:solidFill>
                <a:srgbClr val="000000"/>
              </a:solidFill>
              <a:prstDash val="solid"/>
              <a:round/>
              <a:headEnd type="none" w="med" len="med"/>
              <a:tailEnd type="none" w="med" len="med"/>
            </a:ln>
          </p:spPr>
          <p:txBody>
            <a:bodyPr/>
            <a:lstStyle/>
            <a:p>
              <a:endParaRPr lang="zh-CN" altLang="en-US"/>
            </a:p>
          </p:txBody>
        </p:sp>
        <p:grpSp>
          <p:nvGrpSpPr>
            <p:cNvPr id="6167" name="Group 47"/>
            <p:cNvGrpSpPr/>
            <p:nvPr>
              <p:custDataLst>
                <p:tags r:id="rId24"/>
              </p:custDataLst>
            </p:nvPr>
          </p:nvGrpSpPr>
          <p:grpSpPr>
            <a:xfrm rot="-5400000" flipV="1">
              <a:off x="6435609" y="2708397"/>
              <a:ext cx="399355" cy="268923"/>
              <a:chOff x="3030" y="2265"/>
              <a:chExt cx="3164" cy="210"/>
            </a:xfrm>
          </p:grpSpPr>
          <p:sp>
            <p:nvSpPr>
              <p:cNvPr id="6168" name="Line 48"/>
              <p:cNvSpPr/>
              <p:nvPr>
                <p:custDataLst>
                  <p:tags r:id="rId25"/>
                </p:custDataLst>
              </p:nvPr>
            </p:nvSpPr>
            <p:spPr>
              <a:xfrm>
                <a:off x="3030" y="2265"/>
                <a:ext cx="3164" cy="0"/>
              </a:xfrm>
              <a:prstGeom prst="line">
                <a:avLst/>
              </a:prstGeom>
              <a:ln w="19050" cap="flat" cmpd="sng">
                <a:solidFill>
                  <a:srgbClr val="000000"/>
                </a:solidFill>
                <a:prstDash val="solid"/>
                <a:round/>
                <a:headEnd type="none" w="med" len="med"/>
                <a:tailEnd type="none" w="med" len="med"/>
              </a:ln>
            </p:spPr>
            <p:txBody>
              <a:bodyPr anchor="t"/>
              <a:lstStyle/>
              <a:p>
                <a:endParaRPr lang="zh-CN" altLang="en-US">
                  <a:latin typeface="Calibri"/>
                  <a:ea typeface="宋体" pitchFamily="2" charset="-122"/>
                </a:endParaRPr>
              </a:p>
            </p:txBody>
          </p:sp>
          <p:sp>
            <p:nvSpPr>
              <p:cNvPr id="6169" name="Rectangle 49" descr="浅色上对角线"/>
              <p:cNvSpPr/>
              <p:nvPr>
                <p:custDataLst>
                  <p:tags r:id="rId26"/>
                </p:custDataLst>
              </p:nvPr>
            </p:nvSpPr>
            <p:spPr>
              <a:xfrm>
                <a:off x="3030" y="2280"/>
                <a:ext cx="3164" cy="195"/>
              </a:xfrm>
              <a:prstGeom prst="rect">
                <a:avLst/>
              </a:prstGeom>
              <a:blipFill rotWithShape="0">
                <a:blip r:embed="rId21"/>
                <a:stretch>
                  <a:fillRect/>
                </a:stretch>
              </a:blipFill>
              <a:ln w="9525" cap="flat" cmpd="sng">
                <a:solidFill>
                  <a:srgbClr val="000000"/>
                </a:solidFill>
                <a:prstDash val="solid"/>
                <a:miter/>
                <a:headEnd type="none" w="med" len="med"/>
                <a:tailEnd type="none" w="med" len="med"/>
              </a:ln>
            </p:spPr>
            <p:txBody>
              <a:bodyPr anchor="t"/>
              <a:lstStyle/>
              <a:p>
                <a:endParaRPr lang="zh-CN" altLang="en-US">
                  <a:latin typeface="Calibri"/>
                  <a:ea typeface="宋体" pitchFamily="2" charset="-122"/>
                </a:endParaRPr>
              </a:p>
            </p:txBody>
          </p:sp>
        </p:grpSp>
        <p:sp>
          <p:nvSpPr>
            <p:cNvPr id="6170" name="Oval 50"/>
            <p:cNvSpPr/>
            <p:nvPr>
              <p:custDataLst>
                <p:tags r:id="rId27"/>
              </p:custDataLst>
            </p:nvPr>
          </p:nvSpPr>
          <p:spPr>
            <a:xfrm>
              <a:off x="8344591" y="2726584"/>
              <a:ext cx="302218" cy="199677"/>
            </a:xfrm>
            <a:prstGeom prst="ellipse">
              <a:avLst/>
            </a:prstGeom>
            <a:gradFill rotWithShape="0">
              <a:gsLst>
                <a:gs pos="0">
                  <a:srgbClr val="FFFFFF"/>
                </a:gs>
                <a:gs pos="100000">
                  <a:srgbClr val="767676"/>
                </a:gs>
              </a:gsLst>
              <a:path path="shape">
                <a:fillToRect l="50000" t="50000" r="50000" b="50000"/>
              </a:path>
            </a:gradFill>
            <a:ln w="9525" cap="flat" cmpd="sng">
              <a:solidFill>
                <a:srgbClr val="000000"/>
              </a:solidFill>
              <a:prstDash val="solid"/>
              <a:round/>
              <a:headEnd type="none" w="med" len="med"/>
              <a:tailEnd type="none" w="med" len="med"/>
            </a:ln>
          </p:spPr>
          <p:txBody>
            <a:bodyPr anchor="t"/>
            <a:lstStyle/>
            <a:p>
              <a:endParaRPr lang="zh-CN" altLang="en-US">
                <a:latin typeface="Calibri"/>
                <a:ea typeface="宋体" pitchFamily="2" charset="-122"/>
              </a:endParaRPr>
            </a:p>
          </p:txBody>
        </p:sp>
        <p:sp>
          <p:nvSpPr>
            <p:cNvPr id="6171" name="Freeform 51"/>
            <p:cNvSpPr/>
            <p:nvPr>
              <p:custDataLst>
                <p:tags r:id="rId28"/>
              </p:custDataLst>
            </p:nvPr>
          </p:nvSpPr>
          <p:spPr>
            <a:xfrm rot="-5400000">
              <a:off x="7038037" y="1150759"/>
              <a:ext cx="171035" cy="705601"/>
            </a:xfrm>
            <a:custGeom>
              <a:avLst/>
              <a:gdLst/>
              <a:ahLst/>
              <a:cxnLst>
                <a:cxn ang="0">
                  <a:pos x="1000" y="10"/>
                </a:cxn>
                <a:cxn ang="0">
                  <a:pos x="1707" y="190"/>
                </a:cxn>
                <a:cxn ang="0">
                  <a:pos x="2000" y="510"/>
                </a:cxn>
                <a:cxn ang="0">
                  <a:pos x="1707" y="830"/>
                </a:cxn>
                <a:cxn ang="0">
                  <a:pos x="1000" y="1010"/>
                </a:cxn>
                <a:cxn ang="0">
                  <a:pos x="293" y="990"/>
                </a:cxn>
                <a:cxn ang="0">
                  <a:pos x="0" y="830"/>
                </a:cxn>
                <a:cxn ang="0">
                  <a:pos x="293" y="670"/>
                </a:cxn>
                <a:cxn ang="0">
                  <a:pos x="1000" y="650"/>
                </a:cxn>
                <a:cxn ang="0">
                  <a:pos x="1707" y="830"/>
                </a:cxn>
                <a:cxn ang="0">
                  <a:pos x="2000" y="1150"/>
                </a:cxn>
                <a:cxn ang="0">
                  <a:pos x="1707" y="1470"/>
                </a:cxn>
                <a:cxn ang="0">
                  <a:pos x="1000" y="1650"/>
                </a:cxn>
                <a:cxn ang="0">
                  <a:pos x="293" y="1630"/>
                </a:cxn>
                <a:cxn ang="0">
                  <a:pos x="0" y="1470"/>
                </a:cxn>
                <a:cxn ang="0">
                  <a:pos x="293" y="1310"/>
                </a:cxn>
                <a:cxn ang="0">
                  <a:pos x="1000" y="1290"/>
                </a:cxn>
                <a:cxn ang="0">
                  <a:pos x="1707" y="1470"/>
                </a:cxn>
                <a:cxn ang="0">
                  <a:pos x="2000" y="1790"/>
                </a:cxn>
                <a:cxn ang="0">
                  <a:pos x="1707" y="2110"/>
                </a:cxn>
                <a:cxn ang="0">
                  <a:pos x="1000" y="2290"/>
                </a:cxn>
                <a:cxn ang="0">
                  <a:pos x="293" y="2270"/>
                </a:cxn>
                <a:cxn ang="0">
                  <a:pos x="0" y="2110"/>
                </a:cxn>
                <a:cxn ang="0">
                  <a:pos x="293" y="1950"/>
                </a:cxn>
                <a:cxn ang="0">
                  <a:pos x="1000" y="1930"/>
                </a:cxn>
                <a:cxn ang="0">
                  <a:pos x="1707" y="2110"/>
                </a:cxn>
                <a:cxn ang="0">
                  <a:pos x="2000" y="2430"/>
                </a:cxn>
                <a:cxn ang="0">
                  <a:pos x="1707" y="2750"/>
                </a:cxn>
                <a:cxn ang="0">
                  <a:pos x="1000" y="2930"/>
                </a:cxn>
                <a:cxn ang="0">
                  <a:pos x="293" y="2910"/>
                </a:cxn>
                <a:cxn ang="0">
                  <a:pos x="0" y="2750"/>
                </a:cxn>
                <a:cxn ang="0">
                  <a:pos x="293" y="2590"/>
                </a:cxn>
                <a:cxn ang="0">
                  <a:pos x="1000" y="2570"/>
                </a:cxn>
                <a:cxn ang="0">
                  <a:pos x="1707" y="2750"/>
                </a:cxn>
                <a:cxn ang="0">
                  <a:pos x="2000" y="3070"/>
                </a:cxn>
                <a:cxn ang="0">
                  <a:pos x="1707" y="3390"/>
                </a:cxn>
                <a:cxn ang="0">
                  <a:pos x="1000" y="3570"/>
                </a:cxn>
                <a:cxn ang="0">
                  <a:pos x="293" y="3550"/>
                </a:cxn>
                <a:cxn ang="0">
                  <a:pos x="0" y="3390"/>
                </a:cxn>
                <a:cxn ang="0">
                  <a:pos x="293" y="3230"/>
                </a:cxn>
                <a:cxn ang="0">
                  <a:pos x="1000" y="3210"/>
                </a:cxn>
                <a:cxn ang="0">
                  <a:pos x="1707" y="3390"/>
                </a:cxn>
                <a:cxn ang="0">
                  <a:pos x="2000" y="3710"/>
                </a:cxn>
                <a:cxn ang="0">
                  <a:pos x="1707" y="4030"/>
                </a:cxn>
                <a:cxn ang="0">
                  <a:pos x="1000" y="4210"/>
                </a:cxn>
                <a:cxn ang="0">
                  <a:pos x="293" y="4190"/>
                </a:cxn>
                <a:cxn ang="0">
                  <a:pos x="0" y="4030"/>
                </a:cxn>
                <a:cxn ang="0">
                  <a:pos x="293" y="3870"/>
                </a:cxn>
                <a:cxn ang="0">
                  <a:pos x="1000" y="3850"/>
                </a:cxn>
                <a:cxn ang="0">
                  <a:pos x="1707" y="4030"/>
                </a:cxn>
                <a:cxn ang="0">
                  <a:pos x="2000" y="4350"/>
                </a:cxn>
                <a:cxn ang="0">
                  <a:pos x="1707" y="4670"/>
                </a:cxn>
                <a:cxn ang="0">
                  <a:pos x="1000" y="4850"/>
                </a:cxn>
              </a:cxnLst>
              <a:rect l="l" t="t" r="r" b="b"/>
              <a:pathLst>
                <a:path w="2000" h="4864">
                  <a:moveTo>
                    <a:pt x="617" y="16"/>
                  </a:moveTo>
                  <a:cubicBezTo>
                    <a:pt x="744" y="8"/>
                    <a:pt x="872" y="0"/>
                    <a:pt x="1000" y="10"/>
                  </a:cubicBezTo>
                  <a:cubicBezTo>
                    <a:pt x="1128" y="20"/>
                    <a:pt x="1265" y="46"/>
                    <a:pt x="1383" y="76"/>
                  </a:cubicBezTo>
                  <a:cubicBezTo>
                    <a:pt x="1501" y="106"/>
                    <a:pt x="1617" y="146"/>
                    <a:pt x="1707" y="190"/>
                  </a:cubicBezTo>
                  <a:cubicBezTo>
                    <a:pt x="1797" y="234"/>
                    <a:pt x="1875" y="287"/>
                    <a:pt x="1924" y="340"/>
                  </a:cubicBezTo>
                  <a:cubicBezTo>
                    <a:pt x="1973" y="393"/>
                    <a:pt x="2000" y="453"/>
                    <a:pt x="2000" y="510"/>
                  </a:cubicBezTo>
                  <a:cubicBezTo>
                    <a:pt x="2000" y="567"/>
                    <a:pt x="1973" y="627"/>
                    <a:pt x="1924" y="680"/>
                  </a:cubicBezTo>
                  <a:cubicBezTo>
                    <a:pt x="1875" y="733"/>
                    <a:pt x="1797" y="786"/>
                    <a:pt x="1707" y="830"/>
                  </a:cubicBezTo>
                  <a:cubicBezTo>
                    <a:pt x="1617" y="874"/>
                    <a:pt x="1501" y="914"/>
                    <a:pt x="1383" y="944"/>
                  </a:cubicBezTo>
                  <a:cubicBezTo>
                    <a:pt x="1265" y="974"/>
                    <a:pt x="1128" y="997"/>
                    <a:pt x="1000" y="1010"/>
                  </a:cubicBezTo>
                  <a:cubicBezTo>
                    <a:pt x="872" y="1023"/>
                    <a:pt x="735" y="1027"/>
                    <a:pt x="617" y="1024"/>
                  </a:cubicBezTo>
                  <a:cubicBezTo>
                    <a:pt x="499" y="1021"/>
                    <a:pt x="383" y="1007"/>
                    <a:pt x="293" y="990"/>
                  </a:cubicBezTo>
                  <a:cubicBezTo>
                    <a:pt x="203" y="973"/>
                    <a:pt x="125" y="947"/>
                    <a:pt x="76" y="920"/>
                  </a:cubicBezTo>
                  <a:cubicBezTo>
                    <a:pt x="27" y="893"/>
                    <a:pt x="0" y="860"/>
                    <a:pt x="0" y="830"/>
                  </a:cubicBezTo>
                  <a:cubicBezTo>
                    <a:pt x="0" y="800"/>
                    <a:pt x="27" y="767"/>
                    <a:pt x="76" y="740"/>
                  </a:cubicBezTo>
                  <a:cubicBezTo>
                    <a:pt x="125" y="713"/>
                    <a:pt x="203" y="687"/>
                    <a:pt x="293" y="670"/>
                  </a:cubicBezTo>
                  <a:cubicBezTo>
                    <a:pt x="383" y="653"/>
                    <a:pt x="499" y="639"/>
                    <a:pt x="617" y="636"/>
                  </a:cubicBezTo>
                  <a:cubicBezTo>
                    <a:pt x="735" y="633"/>
                    <a:pt x="872" y="637"/>
                    <a:pt x="1000" y="650"/>
                  </a:cubicBezTo>
                  <a:cubicBezTo>
                    <a:pt x="1128" y="663"/>
                    <a:pt x="1265" y="686"/>
                    <a:pt x="1383" y="716"/>
                  </a:cubicBezTo>
                  <a:cubicBezTo>
                    <a:pt x="1501" y="746"/>
                    <a:pt x="1617" y="786"/>
                    <a:pt x="1707" y="830"/>
                  </a:cubicBezTo>
                  <a:cubicBezTo>
                    <a:pt x="1797" y="874"/>
                    <a:pt x="1875" y="927"/>
                    <a:pt x="1924" y="980"/>
                  </a:cubicBezTo>
                  <a:cubicBezTo>
                    <a:pt x="1973" y="1033"/>
                    <a:pt x="2000" y="1093"/>
                    <a:pt x="2000" y="1150"/>
                  </a:cubicBezTo>
                  <a:cubicBezTo>
                    <a:pt x="2000" y="1207"/>
                    <a:pt x="1973" y="1267"/>
                    <a:pt x="1924" y="1320"/>
                  </a:cubicBezTo>
                  <a:cubicBezTo>
                    <a:pt x="1875" y="1373"/>
                    <a:pt x="1797" y="1426"/>
                    <a:pt x="1707" y="1470"/>
                  </a:cubicBezTo>
                  <a:cubicBezTo>
                    <a:pt x="1617" y="1514"/>
                    <a:pt x="1501" y="1554"/>
                    <a:pt x="1383" y="1584"/>
                  </a:cubicBezTo>
                  <a:cubicBezTo>
                    <a:pt x="1265" y="1614"/>
                    <a:pt x="1128" y="1637"/>
                    <a:pt x="1000" y="1650"/>
                  </a:cubicBezTo>
                  <a:cubicBezTo>
                    <a:pt x="872" y="1663"/>
                    <a:pt x="735" y="1667"/>
                    <a:pt x="617" y="1664"/>
                  </a:cubicBezTo>
                  <a:cubicBezTo>
                    <a:pt x="499" y="1661"/>
                    <a:pt x="383" y="1647"/>
                    <a:pt x="293" y="1630"/>
                  </a:cubicBezTo>
                  <a:cubicBezTo>
                    <a:pt x="203" y="1613"/>
                    <a:pt x="125" y="1587"/>
                    <a:pt x="76" y="1560"/>
                  </a:cubicBezTo>
                  <a:cubicBezTo>
                    <a:pt x="27" y="1533"/>
                    <a:pt x="0" y="1500"/>
                    <a:pt x="0" y="1470"/>
                  </a:cubicBezTo>
                  <a:cubicBezTo>
                    <a:pt x="0" y="1440"/>
                    <a:pt x="27" y="1407"/>
                    <a:pt x="76" y="1380"/>
                  </a:cubicBezTo>
                  <a:cubicBezTo>
                    <a:pt x="125" y="1353"/>
                    <a:pt x="203" y="1327"/>
                    <a:pt x="293" y="1310"/>
                  </a:cubicBezTo>
                  <a:cubicBezTo>
                    <a:pt x="383" y="1293"/>
                    <a:pt x="499" y="1279"/>
                    <a:pt x="617" y="1276"/>
                  </a:cubicBezTo>
                  <a:cubicBezTo>
                    <a:pt x="735" y="1273"/>
                    <a:pt x="872" y="1277"/>
                    <a:pt x="1000" y="1290"/>
                  </a:cubicBezTo>
                  <a:cubicBezTo>
                    <a:pt x="1128" y="1303"/>
                    <a:pt x="1265" y="1326"/>
                    <a:pt x="1383" y="1356"/>
                  </a:cubicBezTo>
                  <a:cubicBezTo>
                    <a:pt x="1501" y="1386"/>
                    <a:pt x="1617" y="1426"/>
                    <a:pt x="1707" y="1470"/>
                  </a:cubicBezTo>
                  <a:cubicBezTo>
                    <a:pt x="1797" y="1514"/>
                    <a:pt x="1875" y="1567"/>
                    <a:pt x="1924" y="1620"/>
                  </a:cubicBezTo>
                  <a:cubicBezTo>
                    <a:pt x="1973" y="1673"/>
                    <a:pt x="2000" y="1733"/>
                    <a:pt x="2000" y="1790"/>
                  </a:cubicBezTo>
                  <a:cubicBezTo>
                    <a:pt x="2000" y="1847"/>
                    <a:pt x="1973" y="1907"/>
                    <a:pt x="1924" y="1960"/>
                  </a:cubicBezTo>
                  <a:cubicBezTo>
                    <a:pt x="1875" y="2013"/>
                    <a:pt x="1797" y="2066"/>
                    <a:pt x="1707" y="2110"/>
                  </a:cubicBezTo>
                  <a:cubicBezTo>
                    <a:pt x="1617" y="2154"/>
                    <a:pt x="1501" y="2194"/>
                    <a:pt x="1383" y="2224"/>
                  </a:cubicBezTo>
                  <a:cubicBezTo>
                    <a:pt x="1265" y="2254"/>
                    <a:pt x="1128" y="2277"/>
                    <a:pt x="1000" y="2290"/>
                  </a:cubicBezTo>
                  <a:cubicBezTo>
                    <a:pt x="872" y="2303"/>
                    <a:pt x="735" y="2307"/>
                    <a:pt x="617" y="2304"/>
                  </a:cubicBezTo>
                  <a:cubicBezTo>
                    <a:pt x="499" y="2301"/>
                    <a:pt x="383" y="2287"/>
                    <a:pt x="293" y="2270"/>
                  </a:cubicBezTo>
                  <a:cubicBezTo>
                    <a:pt x="203" y="2253"/>
                    <a:pt x="125" y="2227"/>
                    <a:pt x="76" y="2200"/>
                  </a:cubicBezTo>
                  <a:cubicBezTo>
                    <a:pt x="27" y="2173"/>
                    <a:pt x="0" y="2140"/>
                    <a:pt x="0" y="2110"/>
                  </a:cubicBezTo>
                  <a:cubicBezTo>
                    <a:pt x="0" y="2080"/>
                    <a:pt x="27" y="2047"/>
                    <a:pt x="76" y="2020"/>
                  </a:cubicBezTo>
                  <a:cubicBezTo>
                    <a:pt x="125" y="1993"/>
                    <a:pt x="203" y="1967"/>
                    <a:pt x="293" y="1950"/>
                  </a:cubicBezTo>
                  <a:cubicBezTo>
                    <a:pt x="383" y="1933"/>
                    <a:pt x="499" y="1919"/>
                    <a:pt x="617" y="1916"/>
                  </a:cubicBezTo>
                  <a:cubicBezTo>
                    <a:pt x="735" y="1913"/>
                    <a:pt x="872" y="1917"/>
                    <a:pt x="1000" y="1930"/>
                  </a:cubicBezTo>
                  <a:cubicBezTo>
                    <a:pt x="1128" y="1943"/>
                    <a:pt x="1265" y="1966"/>
                    <a:pt x="1383" y="1996"/>
                  </a:cubicBezTo>
                  <a:cubicBezTo>
                    <a:pt x="1501" y="2026"/>
                    <a:pt x="1617" y="2066"/>
                    <a:pt x="1707" y="2110"/>
                  </a:cubicBezTo>
                  <a:cubicBezTo>
                    <a:pt x="1797" y="2154"/>
                    <a:pt x="1875" y="2207"/>
                    <a:pt x="1924" y="2260"/>
                  </a:cubicBezTo>
                  <a:cubicBezTo>
                    <a:pt x="1973" y="2313"/>
                    <a:pt x="2000" y="2373"/>
                    <a:pt x="2000" y="2430"/>
                  </a:cubicBezTo>
                  <a:cubicBezTo>
                    <a:pt x="2000" y="2487"/>
                    <a:pt x="1973" y="2547"/>
                    <a:pt x="1924" y="2600"/>
                  </a:cubicBezTo>
                  <a:cubicBezTo>
                    <a:pt x="1875" y="2653"/>
                    <a:pt x="1797" y="2706"/>
                    <a:pt x="1707" y="2750"/>
                  </a:cubicBezTo>
                  <a:cubicBezTo>
                    <a:pt x="1617" y="2794"/>
                    <a:pt x="1501" y="2834"/>
                    <a:pt x="1383" y="2864"/>
                  </a:cubicBezTo>
                  <a:cubicBezTo>
                    <a:pt x="1265" y="2894"/>
                    <a:pt x="1128" y="2917"/>
                    <a:pt x="1000" y="2930"/>
                  </a:cubicBezTo>
                  <a:cubicBezTo>
                    <a:pt x="872" y="2943"/>
                    <a:pt x="735" y="2947"/>
                    <a:pt x="617" y="2944"/>
                  </a:cubicBezTo>
                  <a:cubicBezTo>
                    <a:pt x="499" y="2941"/>
                    <a:pt x="383" y="2927"/>
                    <a:pt x="293" y="2910"/>
                  </a:cubicBezTo>
                  <a:cubicBezTo>
                    <a:pt x="203" y="2893"/>
                    <a:pt x="125" y="2867"/>
                    <a:pt x="76" y="2840"/>
                  </a:cubicBezTo>
                  <a:cubicBezTo>
                    <a:pt x="27" y="2813"/>
                    <a:pt x="0" y="2780"/>
                    <a:pt x="0" y="2750"/>
                  </a:cubicBezTo>
                  <a:cubicBezTo>
                    <a:pt x="0" y="2720"/>
                    <a:pt x="27" y="2687"/>
                    <a:pt x="76" y="2660"/>
                  </a:cubicBezTo>
                  <a:cubicBezTo>
                    <a:pt x="125" y="2633"/>
                    <a:pt x="203" y="2607"/>
                    <a:pt x="293" y="2590"/>
                  </a:cubicBezTo>
                  <a:cubicBezTo>
                    <a:pt x="383" y="2573"/>
                    <a:pt x="499" y="2559"/>
                    <a:pt x="617" y="2556"/>
                  </a:cubicBezTo>
                  <a:cubicBezTo>
                    <a:pt x="735" y="2553"/>
                    <a:pt x="872" y="2557"/>
                    <a:pt x="1000" y="2570"/>
                  </a:cubicBezTo>
                  <a:cubicBezTo>
                    <a:pt x="1128" y="2583"/>
                    <a:pt x="1265" y="2606"/>
                    <a:pt x="1383" y="2636"/>
                  </a:cubicBezTo>
                  <a:cubicBezTo>
                    <a:pt x="1501" y="2666"/>
                    <a:pt x="1617" y="2706"/>
                    <a:pt x="1707" y="2750"/>
                  </a:cubicBezTo>
                  <a:cubicBezTo>
                    <a:pt x="1797" y="2794"/>
                    <a:pt x="1875" y="2847"/>
                    <a:pt x="1924" y="2900"/>
                  </a:cubicBezTo>
                  <a:cubicBezTo>
                    <a:pt x="1973" y="2953"/>
                    <a:pt x="2000" y="3013"/>
                    <a:pt x="2000" y="3070"/>
                  </a:cubicBezTo>
                  <a:cubicBezTo>
                    <a:pt x="2000" y="3127"/>
                    <a:pt x="1973" y="3187"/>
                    <a:pt x="1924" y="3240"/>
                  </a:cubicBezTo>
                  <a:cubicBezTo>
                    <a:pt x="1875" y="3293"/>
                    <a:pt x="1797" y="3346"/>
                    <a:pt x="1707" y="3390"/>
                  </a:cubicBezTo>
                  <a:cubicBezTo>
                    <a:pt x="1617" y="3434"/>
                    <a:pt x="1501" y="3474"/>
                    <a:pt x="1383" y="3504"/>
                  </a:cubicBezTo>
                  <a:cubicBezTo>
                    <a:pt x="1265" y="3534"/>
                    <a:pt x="1128" y="3557"/>
                    <a:pt x="1000" y="3570"/>
                  </a:cubicBezTo>
                  <a:cubicBezTo>
                    <a:pt x="872" y="3583"/>
                    <a:pt x="735" y="3587"/>
                    <a:pt x="617" y="3584"/>
                  </a:cubicBezTo>
                  <a:cubicBezTo>
                    <a:pt x="499" y="3581"/>
                    <a:pt x="383" y="3567"/>
                    <a:pt x="293" y="3550"/>
                  </a:cubicBezTo>
                  <a:cubicBezTo>
                    <a:pt x="203" y="3533"/>
                    <a:pt x="125" y="3507"/>
                    <a:pt x="76" y="3480"/>
                  </a:cubicBezTo>
                  <a:cubicBezTo>
                    <a:pt x="27" y="3453"/>
                    <a:pt x="0" y="3420"/>
                    <a:pt x="0" y="3390"/>
                  </a:cubicBezTo>
                  <a:cubicBezTo>
                    <a:pt x="0" y="3360"/>
                    <a:pt x="27" y="3327"/>
                    <a:pt x="76" y="3300"/>
                  </a:cubicBezTo>
                  <a:cubicBezTo>
                    <a:pt x="125" y="3273"/>
                    <a:pt x="203" y="3247"/>
                    <a:pt x="293" y="3230"/>
                  </a:cubicBezTo>
                  <a:cubicBezTo>
                    <a:pt x="383" y="3213"/>
                    <a:pt x="499" y="3199"/>
                    <a:pt x="617" y="3196"/>
                  </a:cubicBezTo>
                  <a:cubicBezTo>
                    <a:pt x="735" y="3193"/>
                    <a:pt x="872" y="3197"/>
                    <a:pt x="1000" y="3210"/>
                  </a:cubicBezTo>
                  <a:cubicBezTo>
                    <a:pt x="1128" y="3223"/>
                    <a:pt x="1265" y="3246"/>
                    <a:pt x="1383" y="3276"/>
                  </a:cubicBezTo>
                  <a:cubicBezTo>
                    <a:pt x="1501" y="3306"/>
                    <a:pt x="1617" y="3346"/>
                    <a:pt x="1707" y="3390"/>
                  </a:cubicBezTo>
                  <a:cubicBezTo>
                    <a:pt x="1797" y="3434"/>
                    <a:pt x="1875" y="3487"/>
                    <a:pt x="1924" y="3540"/>
                  </a:cubicBezTo>
                  <a:cubicBezTo>
                    <a:pt x="1973" y="3593"/>
                    <a:pt x="2000" y="3653"/>
                    <a:pt x="2000" y="3710"/>
                  </a:cubicBezTo>
                  <a:cubicBezTo>
                    <a:pt x="2000" y="3767"/>
                    <a:pt x="1973" y="3827"/>
                    <a:pt x="1924" y="3880"/>
                  </a:cubicBezTo>
                  <a:cubicBezTo>
                    <a:pt x="1875" y="3933"/>
                    <a:pt x="1797" y="3986"/>
                    <a:pt x="1707" y="4030"/>
                  </a:cubicBezTo>
                  <a:cubicBezTo>
                    <a:pt x="1617" y="4074"/>
                    <a:pt x="1501" y="4114"/>
                    <a:pt x="1383" y="4144"/>
                  </a:cubicBezTo>
                  <a:cubicBezTo>
                    <a:pt x="1265" y="4174"/>
                    <a:pt x="1128" y="4197"/>
                    <a:pt x="1000" y="4210"/>
                  </a:cubicBezTo>
                  <a:cubicBezTo>
                    <a:pt x="872" y="4223"/>
                    <a:pt x="735" y="4227"/>
                    <a:pt x="617" y="4224"/>
                  </a:cubicBezTo>
                  <a:cubicBezTo>
                    <a:pt x="499" y="4221"/>
                    <a:pt x="383" y="4207"/>
                    <a:pt x="293" y="4190"/>
                  </a:cubicBezTo>
                  <a:cubicBezTo>
                    <a:pt x="203" y="4173"/>
                    <a:pt x="125" y="4147"/>
                    <a:pt x="76" y="4120"/>
                  </a:cubicBezTo>
                  <a:cubicBezTo>
                    <a:pt x="27" y="4093"/>
                    <a:pt x="0" y="4060"/>
                    <a:pt x="0" y="4030"/>
                  </a:cubicBezTo>
                  <a:cubicBezTo>
                    <a:pt x="0" y="4000"/>
                    <a:pt x="27" y="3967"/>
                    <a:pt x="76" y="3940"/>
                  </a:cubicBezTo>
                  <a:cubicBezTo>
                    <a:pt x="125" y="3913"/>
                    <a:pt x="203" y="3887"/>
                    <a:pt x="293" y="3870"/>
                  </a:cubicBezTo>
                  <a:cubicBezTo>
                    <a:pt x="383" y="3853"/>
                    <a:pt x="499" y="3839"/>
                    <a:pt x="617" y="3836"/>
                  </a:cubicBezTo>
                  <a:cubicBezTo>
                    <a:pt x="735" y="3833"/>
                    <a:pt x="872" y="3837"/>
                    <a:pt x="1000" y="3850"/>
                  </a:cubicBezTo>
                  <a:cubicBezTo>
                    <a:pt x="1128" y="3863"/>
                    <a:pt x="1265" y="3886"/>
                    <a:pt x="1383" y="3916"/>
                  </a:cubicBezTo>
                  <a:cubicBezTo>
                    <a:pt x="1501" y="3946"/>
                    <a:pt x="1617" y="3986"/>
                    <a:pt x="1707" y="4030"/>
                  </a:cubicBezTo>
                  <a:cubicBezTo>
                    <a:pt x="1797" y="4074"/>
                    <a:pt x="1875" y="4127"/>
                    <a:pt x="1924" y="4180"/>
                  </a:cubicBezTo>
                  <a:cubicBezTo>
                    <a:pt x="1973" y="4233"/>
                    <a:pt x="2000" y="4293"/>
                    <a:pt x="2000" y="4350"/>
                  </a:cubicBezTo>
                  <a:cubicBezTo>
                    <a:pt x="2000" y="4407"/>
                    <a:pt x="1973" y="4467"/>
                    <a:pt x="1924" y="4520"/>
                  </a:cubicBezTo>
                  <a:cubicBezTo>
                    <a:pt x="1875" y="4573"/>
                    <a:pt x="1797" y="4626"/>
                    <a:pt x="1707" y="4670"/>
                  </a:cubicBezTo>
                  <a:cubicBezTo>
                    <a:pt x="1617" y="4714"/>
                    <a:pt x="1501" y="4754"/>
                    <a:pt x="1383" y="4784"/>
                  </a:cubicBezTo>
                  <a:cubicBezTo>
                    <a:pt x="1265" y="4814"/>
                    <a:pt x="1128" y="4837"/>
                    <a:pt x="1000" y="4850"/>
                  </a:cubicBezTo>
                  <a:cubicBezTo>
                    <a:pt x="872" y="4863"/>
                    <a:pt x="744" y="4863"/>
                    <a:pt x="617" y="4864"/>
                  </a:cubicBezTo>
                </a:path>
              </a:pathLst>
            </a:custGeom>
            <a:noFill/>
            <a:ln w="19050" cap="flat" cmpd="sng">
              <a:solidFill>
                <a:srgbClr val="000000"/>
              </a:solidFill>
              <a:prstDash val="solid"/>
              <a:round/>
              <a:headEnd type="none" w="med" len="med"/>
              <a:tailEnd type="none" w="med" len="med"/>
            </a:ln>
          </p:spPr>
          <p:txBody>
            <a:bodyPr/>
            <a:lstStyle/>
            <a:p>
              <a:endParaRPr lang="zh-CN" altLang="en-US"/>
            </a:p>
          </p:txBody>
        </p:sp>
        <p:grpSp>
          <p:nvGrpSpPr>
            <p:cNvPr id="6172" name="Group 52"/>
            <p:cNvGrpSpPr/>
            <p:nvPr>
              <p:custDataLst>
                <p:tags r:id="rId29"/>
              </p:custDataLst>
            </p:nvPr>
          </p:nvGrpSpPr>
          <p:grpSpPr>
            <a:xfrm rot="-5400000" flipV="1">
              <a:off x="6436017" y="1350664"/>
              <a:ext cx="398536" cy="268923"/>
              <a:chOff x="3030" y="2265"/>
              <a:chExt cx="3164" cy="210"/>
            </a:xfrm>
          </p:grpSpPr>
          <p:sp>
            <p:nvSpPr>
              <p:cNvPr id="6173" name="Line 53"/>
              <p:cNvSpPr/>
              <p:nvPr>
                <p:custDataLst>
                  <p:tags r:id="rId30"/>
                </p:custDataLst>
              </p:nvPr>
            </p:nvSpPr>
            <p:spPr>
              <a:xfrm>
                <a:off x="3030" y="2265"/>
                <a:ext cx="3164" cy="0"/>
              </a:xfrm>
              <a:prstGeom prst="line">
                <a:avLst/>
              </a:prstGeom>
              <a:ln w="19050" cap="flat" cmpd="sng">
                <a:solidFill>
                  <a:srgbClr val="000000"/>
                </a:solidFill>
                <a:prstDash val="solid"/>
                <a:round/>
                <a:headEnd type="none" w="med" len="med"/>
                <a:tailEnd type="none" w="med" len="med"/>
              </a:ln>
            </p:spPr>
            <p:txBody>
              <a:bodyPr anchor="t"/>
              <a:lstStyle/>
              <a:p>
                <a:endParaRPr lang="zh-CN" altLang="en-US">
                  <a:latin typeface="Calibri"/>
                  <a:ea typeface="宋体" pitchFamily="2" charset="-122"/>
                </a:endParaRPr>
              </a:p>
            </p:txBody>
          </p:sp>
          <p:sp>
            <p:nvSpPr>
              <p:cNvPr id="6174" name="Rectangle 54" descr="浅色上对角线"/>
              <p:cNvSpPr/>
              <p:nvPr>
                <p:custDataLst>
                  <p:tags r:id="rId31"/>
                </p:custDataLst>
              </p:nvPr>
            </p:nvSpPr>
            <p:spPr>
              <a:xfrm>
                <a:off x="3030" y="2280"/>
                <a:ext cx="3164" cy="195"/>
              </a:xfrm>
              <a:prstGeom prst="rect">
                <a:avLst/>
              </a:prstGeom>
              <a:blipFill rotWithShape="0">
                <a:blip r:embed="rId21"/>
                <a:stretch>
                  <a:fillRect/>
                </a:stretch>
              </a:blipFill>
              <a:ln w="9525" cap="flat" cmpd="sng">
                <a:solidFill>
                  <a:srgbClr val="000000"/>
                </a:solidFill>
                <a:prstDash val="solid"/>
                <a:miter/>
                <a:headEnd type="none" w="med" len="med"/>
                <a:tailEnd type="none" w="med" len="med"/>
              </a:ln>
            </p:spPr>
            <p:txBody>
              <a:bodyPr anchor="t"/>
              <a:lstStyle/>
              <a:p>
                <a:endParaRPr lang="zh-CN" altLang="en-US">
                  <a:latin typeface="Calibri"/>
                  <a:ea typeface="宋体" pitchFamily="2" charset="-122"/>
                </a:endParaRPr>
              </a:p>
            </p:txBody>
          </p:sp>
        </p:grpSp>
        <p:sp>
          <p:nvSpPr>
            <p:cNvPr id="6175" name="Oval 55"/>
            <p:cNvSpPr/>
            <p:nvPr>
              <p:custDataLst>
                <p:tags r:id="rId32"/>
              </p:custDataLst>
            </p:nvPr>
          </p:nvSpPr>
          <p:spPr>
            <a:xfrm>
              <a:off x="7481478" y="1396766"/>
              <a:ext cx="303498" cy="199677"/>
            </a:xfrm>
            <a:prstGeom prst="ellipse">
              <a:avLst/>
            </a:prstGeom>
            <a:gradFill rotWithShape="0">
              <a:gsLst>
                <a:gs pos="0">
                  <a:srgbClr val="FFFFFF"/>
                </a:gs>
                <a:gs pos="100000">
                  <a:srgbClr val="767676"/>
                </a:gs>
              </a:gsLst>
              <a:path path="shape">
                <a:fillToRect l="50000" t="50000" r="50000" b="50000"/>
              </a:path>
            </a:gradFill>
            <a:ln w="9525" cap="flat" cmpd="sng">
              <a:solidFill>
                <a:srgbClr val="000000"/>
              </a:solidFill>
              <a:prstDash val="solid"/>
              <a:round/>
              <a:headEnd type="none" w="med" len="med"/>
              <a:tailEnd type="none" w="med" len="med"/>
            </a:ln>
          </p:spPr>
          <p:txBody>
            <a:bodyPr anchor="t"/>
            <a:lstStyle/>
            <a:p>
              <a:endParaRPr lang="zh-CN" altLang="en-US">
                <a:latin typeface="Calibri"/>
                <a:ea typeface="宋体" pitchFamily="2" charset="-122"/>
              </a:endParaRPr>
            </a:p>
          </p:txBody>
        </p:sp>
        <p:sp>
          <p:nvSpPr>
            <p:cNvPr id="6176" name="Text Box 56"/>
            <p:cNvSpPr txBox="1"/>
            <p:nvPr>
              <p:custDataLst>
                <p:tags r:id="rId33"/>
              </p:custDataLst>
            </p:nvPr>
          </p:nvSpPr>
          <p:spPr>
            <a:xfrm>
              <a:off x="7494284" y="3049832"/>
              <a:ext cx="230505" cy="255325"/>
            </a:xfrm>
            <a:prstGeom prst="rect">
              <a:avLst/>
            </a:prstGeom>
            <a:noFill/>
            <a:ln w="12700">
              <a:noFill/>
            </a:ln>
          </p:spPr>
          <p:txBody>
            <a:bodyPr lIns="0" tIns="0" rIns="0" bIns="0" anchor="t"/>
            <a:lstStyle/>
            <a:p>
              <a:pPr algn="just"/>
              <a:r>
                <a:rPr lang="en-US" altLang="zh-CN" sz="2400">
                  <a:latin typeface="Calibri"/>
                  <a:ea typeface="宋体" pitchFamily="2" charset="-122"/>
                </a:rPr>
                <a:t>A</a:t>
              </a:r>
              <a:endParaRPr lang="en-US" altLang="zh-CN" sz="2400">
                <a:latin typeface="Calibri"/>
                <a:ea typeface="宋体" pitchFamily="2" charset="-122"/>
              </a:endParaRPr>
            </a:p>
          </p:txBody>
        </p:sp>
        <p:sp>
          <p:nvSpPr>
            <p:cNvPr id="6177" name="Text Box 57"/>
            <p:cNvSpPr txBox="1"/>
            <p:nvPr>
              <p:custDataLst>
                <p:tags r:id="rId34"/>
              </p:custDataLst>
            </p:nvPr>
          </p:nvSpPr>
          <p:spPr>
            <a:xfrm>
              <a:off x="8416304" y="3049832"/>
              <a:ext cx="230505" cy="255325"/>
            </a:xfrm>
            <a:prstGeom prst="rect">
              <a:avLst/>
            </a:prstGeom>
            <a:noFill/>
            <a:ln w="12700">
              <a:noFill/>
            </a:ln>
          </p:spPr>
          <p:txBody>
            <a:bodyPr lIns="0" tIns="0" rIns="0" bIns="0" anchor="t"/>
            <a:lstStyle/>
            <a:p>
              <a:pPr algn="just"/>
              <a:r>
                <a:rPr lang="en-US" altLang="zh-CN" sz="2400">
                  <a:latin typeface="Calibri"/>
                  <a:ea typeface="宋体" pitchFamily="2" charset="-122"/>
                </a:rPr>
                <a:t>B</a:t>
              </a:r>
              <a:endParaRPr lang="en-US" altLang="zh-CN" sz="2400">
                <a:latin typeface="Calibri"/>
                <a:ea typeface="宋体" pitchFamily="2" charset="-122"/>
              </a:endParaRPr>
            </a:p>
          </p:txBody>
        </p:sp>
        <p:sp>
          <p:nvSpPr>
            <p:cNvPr id="6178" name="Text Box 58"/>
            <p:cNvSpPr txBox="1"/>
            <p:nvPr>
              <p:custDataLst>
                <p:tags r:id="rId35"/>
              </p:custDataLst>
            </p:nvPr>
          </p:nvSpPr>
          <p:spPr>
            <a:xfrm>
              <a:off x="7955294" y="3049832"/>
              <a:ext cx="230505" cy="255325"/>
            </a:xfrm>
            <a:prstGeom prst="rect">
              <a:avLst/>
            </a:prstGeom>
            <a:noFill/>
            <a:ln w="12700">
              <a:noFill/>
            </a:ln>
          </p:spPr>
          <p:txBody>
            <a:bodyPr lIns="0" tIns="0" rIns="0" bIns="0" anchor="t"/>
            <a:lstStyle/>
            <a:p>
              <a:pPr algn="just"/>
              <a:r>
                <a:rPr lang="en-US" altLang="zh-CN" sz="2400">
                  <a:latin typeface="Calibri"/>
                  <a:ea typeface="宋体" pitchFamily="2" charset="-122"/>
                </a:rPr>
                <a:t>C</a:t>
              </a:r>
              <a:endParaRPr lang="en-US" altLang="zh-CN" sz="2400">
                <a:latin typeface="Calibri"/>
                <a:ea typeface="宋体" pitchFamily="2" charset="-122"/>
              </a:endParaRPr>
            </a:p>
          </p:txBody>
        </p:sp>
        <p:sp>
          <p:nvSpPr>
            <p:cNvPr id="6179" name="Text Box 59"/>
            <p:cNvSpPr txBox="1"/>
            <p:nvPr>
              <p:custDataLst>
                <p:tags r:id="rId36"/>
              </p:custDataLst>
            </p:nvPr>
          </p:nvSpPr>
          <p:spPr>
            <a:xfrm>
              <a:off x="7809575" y="1574106"/>
              <a:ext cx="230505" cy="255325"/>
            </a:xfrm>
            <a:prstGeom prst="rect">
              <a:avLst/>
            </a:prstGeom>
            <a:noFill/>
            <a:ln w="12700">
              <a:noFill/>
            </a:ln>
          </p:spPr>
          <p:txBody>
            <a:bodyPr lIns="0" tIns="0" rIns="0" bIns="0" anchor="t"/>
            <a:lstStyle/>
            <a:p>
              <a:pPr algn="just"/>
              <a:r>
                <a:rPr lang="en-US" altLang="zh-CN" sz="2000">
                  <a:latin typeface="Calibri"/>
                  <a:ea typeface="宋体" pitchFamily="2" charset="-122"/>
                </a:rPr>
                <a:t>G</a:t>
              </a:r>
              <a:endParaRPr lang="en-US" altLang="zh-CN" sz="2000">
                <a:latin typeface="Calibri"/>
                <a:ea typeface="宋体" pitchFamily="2" charset="-122"/>
              </a:endParaRPr>
            </a:p>
          </p:txBody>
        </p:sp>
        <p:sp>
          <p:nvSpPr>
            <p:cNvPr id="6180" name="Text Box 60"/>
            <p:cNvSpPr txBox="1"/>
            <p:nvPr>
              <p:custDataLst>
                <p:tags r:id="rId37"/>
              </p:custDataLst>
            </p:nvPr>
          </p:nvSpPr>
          <p:spPr>
            <a:xfrm>
              <a:off x="8332710" y="1237479"/>
              <a:ext cx="186798" cy="255302"/>
            </a:xfrm>
            <a:prstGeom prst="rect">
              <a:avLst/>
            </a:prstGeom>
            <a:noFill/>
            <a:ln w="12700">
              <a:noFill/>
            </a:ln>
          </p:spPr>
          <p:txBody>
            <a:bodyPr lIns="0" tIns="0" rIns="0" bIns="0" anchor="t"/>
            <a:lstStyle/>
            <a:p>
              <a:pPr algn="just"/>
              <a:r>
                <a:rPr lang="en-US" altLang="zh-CN" sz="2000">
                  <a:latin typeface="Calibri"/>
                  <a:ea typeface="宋体" pitchFamily="2" charset="-122"/>
                </a:rPr>
                <a:t>F</a:t>
              </a:r>
              <a:endParaRPr lang="en-US" altLang="zh-CN" sz="2000">
                <a:latin typeface="Calibri"/>
                <a:ea typeface="宋体" pitchFamily="2" charset="-122"/>
              </a:endParaRPr>
            </a:p>
          </p:txBody>
        </p:sp>
      </p:grpSp>
      <p:sp>
        <p:nvSpPr>
          <p:cNvPr id="2" name="文本框 1"/>
          <p:cNvSpPr txBox="1"/>
          <p:nvPr>
            <p:custDataLst>
              <p:tags r:id="rId38"/>
            </p:custDataLst>
          </p:nvPr>
        </p:nvSpPr>
        <p:spPr>
          <a:xfrm>
            <a:off x="2727325" y="5367655"/>
            <a:ext cx="1760220" cy="521970"/>
          </a:xfrm>
          <a:prstGeom prst="rect">
            <a:avLst/>
          </a:prstGeom>
          <a:noFill/>
        </p:spPr>
        <p:txBody>
          <a:bodyPr wrap="none" rtlCol="0" anchor="t">
            <a:spAutoFit/>
          </a:bodyPr>
          <a:lstStyle/>
          <a:p>
            <a:r>
              <a:rPr lang="en-US" altLang="zh-CN" sz="2800" b="1">
                <a:solidFill>
                  <a:srgbClr val="3A69F8"/>
                </a:solidFill>
                <a:latin typeface="Times New Roman" panose="02020603050405020304" charset="0"/>
                <a:ea typeface="黑体" panose="02010609060101010101" charset="-122"/>
                <a:cs typeface="Times New Roman" panose="02020603050405020304" charset="0"/>
                <a:sym typeface="+mn-ea"/>
              </a:rPr>
              <a:t>A</a:t>
            </a:r>
            <a:r>
              <a:rPr lang="zh-CN" altLang="en-US" sz="2800" b="1">
                <a:solidFill>
                  <a:srgbClr val="3A69F8"/>
                </a:solidFill>
                <a:latin typeface="Times New Roman" panose="02020603050405020304" charset="0"/>
                <a:ea typeface="黑体" panose="02010609060101010101" charset="-122"/>
                <a:cs typeface="Times New Roman" panose="02020603050405020304" charset="0"/>
                <a:sym typeface="+mn-ea"/>
              </a:rPr>
              <a:t>、</a:t>
            </a:r>
            <a:r>
              <a:rPr lang="en-US" altLang="zh-CN" sz="2800" b="1">
                <a:solidFill>
                  <a:srgbClr val="3A69F8"/>
                </a:solidFill>
                <a:latin typeface="Times New Roman" panose="02020603050405020304" charset="0"/>
                <a:ea typeface="黑体" panose="02010609060101010101" charset="-122"/>
                <a:cs typeface="Times New Roman" panose="02020603050405020304" charset="0"/>
                <a:sym typeface="+mn-ea"/>
              </a:rPr>
              <a:t>B</a:t>
            </a:r>
            <a:r>
              <a:rPr lang="zh-CN" altLang="en-US" sz="2800" b="1">
                <a:solidFill>
                  <a:srgbClr val="3A69F8"/>
                </a:solidFill>
                <a:latin typeface="Times New Roman" panose="02020603050405020304" charset="0"/>
                <a:ea typeface="黑体" panose="02010609060101010101" charset="-122"/>
                <a:cs typeface="Times New Roman" panose="02020603050405020304" charset="0"/>
                <a:sym typeface="+mn-ea"/>
              </a:rPr>
              <a:t>等高</a:t>
            </a:r>
            <a:endParaRPr lang="zh-CN" altLang="en-US" sz="2800" b="1">
              <a:solidFill>
                <a:srgbClr val="3A69F8"/>
              </a:solidFill>
              <a:latin typeface="Times New Roman" panose="02020603050405020304" charset="0"/>
              <a:ea typeface="黑体" panose="02010609060101010101" charset="-122"/>
              <a:cs typeface="Times New Roman" panose="02020603050405020304" charset="0"/>
              <a:sym typeface="+mn-ea"/>
            </a:endParaRPr>
          </a:p>
        </p:txBody>
      </p:sp>
      <p:sp>
        <p:nvSpPr>
          <p:cNvPr id="4" name="文本框 3"/>
          <p:cNvSpPr txBox="1"/>
          <p:nvPr>
            <p:custDataLst>
              <p:tags r:id="rId39"/>
            </p:custDataLst>
          </p:nvPr>
        </p:nvSpPr>
        <p:spPr>
          <a:xfrm>
            <a:off x="8498840" y="5377180"/>
            <a:ext cx="1392555" cy="521970"/>
          </a:xfrm>
          <a:prstGeom prst="rect">
            <a:avLst/>
          </a:prstGeom>
          <a:noFill/>
        </p:spPr>
        <p:txBody>
          <a:bodyPr wrap="none" rtlCol="0" anchor="t">
            <a:spAutoFit/>
          </a:bodyPr>
          <a:lstStyle/>
          <a:p>
            <a:r>
              <a:rPr lang="en-US" altLang="zh-CN" sz="2800" b="1">
                <a:solidFill>
                  <a:srgbClr val="3A69F8"/>
                </a:solidFill>
                <a:latin typeface="Times New Roman" panose="02020603050405020304" charset="0"/>
                <a:ea typeface="黑体" panose="02010609060101010101" charset="-122"/>
                <a:cs typeface="Times New Roman" panose="02020603050405020304" charset="0"/>
                <a:sym typeface="+mn-ea"/>
              </a:rPr>
              <a:t>AC=CB</a:t>
            </a:r>
            <a:endParaRPr lang="en-US" altLang="zh-CN" sz="2800" b="1">
              <a:solidFill>
                <a:srgbClr val="3A69F8"/>
              </a:solidFill>
              <a:latin typeface="Times New Roman" panose="02020603050405020304" charset="0"/>
              <a:ea typeface="黑体" panose="02010609060101010101" charset="-122"/>
              <a:cs typeface="Times New Roman" panose="02020603050405020304" charset="0"/>
              <a:sym typeface="+mn-ea"/>
            </a:endParaRPr>
          </a:p>
        </p:txBody>
      </p:sp>
      <p:sp>
        <p:nvSpPr>
          <p:cNvPr id="66" name="TextBox 65"/>
          <p:cNvSpPr txBox="1"/>
          <p:nvPr>
            <p:custDataLst>
              <p:tags r:id="rId40"/>
            </p:custDataLst>
          </p:nvPr>
        </p:nvSpPr>
        <p:spPr>
          <a:xfrm>
            <a:off x="321310" y="1143635"/>
            <a:ext cx="11425555" cy="642620"/>
          </a:xfrm>
          <a:prstGeom prst="rect">
            <a:avLst/>
          </a:prstGeom>
          <a:noFill/>
          <a:ln w="9525">
            <a:noFill/>
          </a:ln>
        </p:spPr>
        <p:txBody>
          <a:bodyPr anchor="t">
            <a:noAutofit/>
          </a:bodyPr>
          <a:lstStyle/>
          <a:p>
            <a:r>
              <a:rPr lang="en-US" altLang="zh-CN" sz="2800" b="1">
                <a:solidFill>
                  <a:schemeClr val="tx1"/>
                </a:solidFill>
                <a:latin typeface="黑体" panose="02010609060101010101" charset="-122"/>
                <a:ea typeface="黑体" panose="02010609060101010101" charset="-122"/>
                <a:cs typeface="黑体" panose="02010609060101010101" charset="-122"/>
              </a:rPr>
              <a:t>(1)</a:t>
            </a:r>
            <a:r>
              <a:rPr lang="zh-CN" altLang="en-US" sz="2800" b="1">
                <a:solidFill>
                  <a:schemeClr val="tx1"/>
                </a:solidFill>
                <a:latin typeface="黑体" panose="02010609060101010101" charset="-122"/>
                <a:ea typeface="黑体" panose="02010609060101010101" charset="-122"/>
                <a:cs typeface="黑体" panose="02010609060101010101" charset="-122"/>
              </a:rPr>
              <a:t>机械能的转化是通过做功来实现，试分析以下过程中什么力做了功？</a:t>
            </a:r>
            <a:endParaRPr lang="zh-CN" altLang="en-US" sz="2800" b="1">
              <a:solidFill>
                <a:schemeClr val="tx1"/>
              </a:solidFill>
              <a:latin typeface="黑体" panose="02010609060101010101" charset="-122"/>
              <a:ea typeface="黑体" panose="02010609060101010101" charset="-122"/>
              <a:cs typeface="黑体" panose="02010609060101010101" charset="-122"/>
            </a:endParaRPr>
          </a:p>
        </p:txBody>
      </p:sp>
      <p:sp>
        <p:nvSpPr>
          <p:cNvPr id="27" name="文本框 26"/>
          <p:cNvSpPr txBox="1"/>
          <p:nvPr>
            <p:custDataLst>
              <p:tags r:id="rId41"/>
            </p:custDataLst>
          </p:nvPr>
        </p:nvSpPr>
        <p:spPr>
          <a:xfrm>
            <a:off x="230667" y="200115"/>
            <a:ext cx="3990667" cy="583565"/>
          </a:xfrm>
          <a:prstGeom prst="rect">
            <a:avLst/>
          </a:prstGeom>
          <a:noFill/>
        </p:spPr>
        <p:txBody>
          <a:bodyPr wrap="square" rtlCol="0">
            <a:spAutoFit/>
          </a:bodyPr>
          <a:lstStyle/>
          <a:p>
            <a:r>
              <a:rPr lang="zh-CN" altLang="en-US" sz="3200" spc="600">
                <a:solidFill>
                  <a:srgbClr val="4274FF"/>
                </a:solidFill>
                <a:latin typeface="思源黑体 CN Bold" panose="020B0800000000000000" pitchFamily="34" charset="-122"/>
                <a:ea typeface="思源黑体 CN Bold" panose="020B0800000000000000" pitchFamily="34" charset="-122"/>
                <a:cs typeface="阿里巴巴普惠体 B" panose="00020600040101010101" pitchFamily="18" charset="-122"/>
                <a:sym typeface="+mn-ea"/>
              </a:rPr>
              <a:t>思考与讨论</a:t>
            </a:r>
            <a:endParaRPr lang="zh-CN" altLang="en-US" sz="3200" spc="600">
              <a:solidFill>
                <a:srgbClr val="4274FF"/>
              </a:solidFill>
              <a:latin typeface="思源黑体 CN Bold" panose="020B0800000000000000" pitchFamily="34" charset="-122"/>
              <a:ea typeface="思源黑体 CN Bold" panose="020B0800000000000000" pitchFamily="34" charset="-122"/>
              <a:cs typeface="阿里巴巴普惠体 B" panose="00020600040101010101" pitchFamily="18" charset="-122"/>
              <a:sym typeface="+mn-ea"/>
            </a:endParaRPr>
          </a:p>
        </p:txBody>
      </p:sp>
      <p:sp>
        <p:nvSpPr>
          <p:cNvPr id="3" name="TextBox 65"/>
          <p:cNvSpPr txBox="1"/>
          <p:nvPr>
            <p:custDataLst>
              <p:tags r:id="rId42"/>
            </p:custDataLst>
          </p:nvPr>
        </p:nvSpPr>
        <p:spPr>
          <a:xfrm>
            <a:off x="448310" y="5981700"/>
            <a:ext cx="11425555" cy="642620"/>
          </a:xfrm>
          <a:prstGeom prst="rect">
            <a:avLst/>
          </a:prstGeom>
          <a:noFill/>
          <a:ln w="9525">
            <a:noFill/>
          </a:ln>
        </p:spPr>
        <p:txBody>
          <a:bodyPr anchor="t">
            <a:noAutofit/>
          </a:bodyPr>
          <a:lstStyle/>
          <a:p>
            <a:r>
              <a:rPr lang="en-US" altLang="zh-CN" sz="2800" b="1">
                <a:solidFill>
                  <a:schemeClr val="tx1"/>
                </a:solidFill>
                <a:latin typeface="黑体" panose="02010609060101010101" charset="-122"/>
                <a:ea typeface="黑体" panose="02010609060101010101" charset="-122"/>
                <a:cs typeface="黑体" panose="02010609060101010101" charset="-122"/>
              </a:rPr>
              <a:t>(2)</a:t>
            </a:r>
            <a:r>
              <a:rPr lang="zh-CN" altLang="en-US" sz="2800" b="1">
                <a:solidFill>
                  <a:schemeClr val="tx1"/>
                </a:solidFill>
                <a:latin typeface="黑体" panose="02010609060101010101" charset="-122"/>
                <a:ea typeface="黑体" panose="02010609060101010101" charset="-122"/>
                <a:cs typeface="黑体" panose="02010609060101010101" charset="-122"/>
              </a:rPr>
              <a:t>动能与势能的相互转化是否存在某种定量的关系呢？</a:t>
            </a:r>
            <a:endParaRPr lang="zh-CN" altLang="en-US" sz="2800" b="1">
              <a:solidFill>
                <a:schemeClr val="tx1"/>
              </a:solidFill>
              <a:latin typeface="黑体" panose="02010609060101010101" charset="-122"/>
              <a:ea typeface="黑体" panose="02010609060101010101" charset="-122"/>
              <a:cs typeface="黑体" panose="02010609060101010101" charset="-122"/>
            </a:endParaRP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Text Box 4"/>
          <p:cNvSpPr txBox="1">
            <a:spLocks noChangeArrowheads="1"/>
          </p:cNvSpPr>
          <p:nvPr>
            <p:custDataLst>
              <p:tags r:id="rId1"/>
            </p:custDataLst>
          </p:nvPr>
        </p:nvSpPr>
        <p:spPr bwMode="auto">
          <a:xfrm>
            <a:off x="263525" y="859790"/>
            <a:ext cx="11680190" cy="1802130"/>
          </a:xfrm>
          <a:prstGeom prst="rect">
            <a:avLst/>
          </a:prstGeom>
          <a:noFill/>
          <a:ln>
            <a:noFill/>
          </a:ln>
        </p:spPr>
        <p:txBody>
          <a:bodyPr wrap="square">
            <a:noAutofit/>
          </a:bodyPr>
          <a:lstStyle>
            <a:lvl1pPr eaLnBrk="0" hangingPunct="0">
              <a:defRPr>
                <a:solidFill>
                  <a:srgbClr val="8E163E"/>
                </a:solidFill>
                <a:latin typeface="Arial" panose="02080604020202020204" pitchFamily="34" charset="0"/>
                <a:ea typeface="宋体" pitchFamily="2" charset="-122"/>
              </a:defRPr>
            </a:lvl1pPr>
            <a:lvl2pPr marL="742950" indent="-285750" eaLnBrk="0" hangingPunct="0">
              <a:defRPr>
                <a:solidFill>
                  <a:srgbClr val="8E163E"/>
                </a:solidFill>
                <a:latin typeface="Arial" panose="02080604020202020204" pitchFamily="34" charset="0"/>
                <a:ea typeface="宋体" pitchFamily="2" charset="-122"/>
              </a:defRPr>
            </a:lvl2pPr>
            <a:lvl3pPr marL="1143000" indent="-228600" eaLnBrk="0" hangingPunct="0">
              <a:defRPr>
                <a:solidFill>
                  <a:srgbClr val="8E163E"/>
                </a:solidFill>
                <a:latin typeface="Arial" panose="02080604020202020204" pitchFamily="34" charset="0"/>
                <a:ea typeface="宋体" pitchFamily="2" charset="-122"/>
              </a:defRPr>
            </a:lvl3pPr>
            <a:lvl4pPr marL="1600200" indent="-228600" eaLnBrk="0" hangingPunct="0">
              <a:defRPr>
                <a:solidFill>
                  <a:srgbClr val="8E163E"/>
                </a:solidFill>
                <a:latin typeface="Arial" panose="02080604020202020204" pitchFamily="34" charset="0"/>
                <a:ea typeface="宋体" pitchFamily="2" charset="-122"/>
              </a:defRPr>
            </a:lvl4pPr>
            <a:lvl5pPr marL="2057400" indent="-228600" eaLnBrk="0" hangingPunct="0">
              <a:defRPr>
                <a:solidFill>
                  <a:srgbClr val="8E163E"/>
                </a:solidFill>
                <a:latin typeface="Arial" panose="02080604020202020204" pitchFamily="34" charset="0"/>
                <a:ea typeface="宋体" pitchFamily="2" charset="-122"/>
              </a:defRPr>
            </a:lvl5pPr>
            <a:lvl6pPr marL="2514600" indent="-228600" algn="ctr" eaLnBrk="0" fontAlgn="base" hangingPunct="0">
              <a:spcBef>
                <a:spcPct val="50000"/>
              </a:spcBef>
              <a:spcAft>
                <a:spcPct val="0"/>
              </a:spcAft>
              <a:buFont typeface="Arial" panose="02080604020202020204" pitchFamily="34" charset="0"/>
              <a:defRPr>
                <a:solidFill>
                  <a:srgbClr val="8E163E"/>
                </a:solidFill>
                <a:latin typeface="Arial" panose="02080604020202020204" pitchFamily="34" charset="0"/>
                <a:ea typeface="宋体" pitchFamily="2" charset="-122"/>
              </a:defRPr>
            </a:lvl6pPr>
            <a:lvl7pPr marL="2971800" indent="-228600" algn="ctr" eaLnBrk="0" fontAlgn="base" hangingPunct="0">
              <a:spcBef>
                <a:spcPct val="50000"/>
              </a:spcBef>
              <a:spcAft>
                <a:spcPct val="0"/>
              </a:spcAft>
              <a:buFont typeface="Arial" panose="02080604020202020204" pitchFamily="34" charset="0"/>
              <a:defRPr>
                <a:solidFill>
                  <a:srgbClr val="8E163E"/>
                </a:solidFill>
                <a:latin typeface="Arial" panose="02080604020202020204" pitchFamily="34" charset="0"/>
                <a:ea typeface="宋体" pitchFamily="2" charset="-122"/>
              </a:defRPr>
            </a:lvl7pPr>
            <a:lvl8pPr marL="3429000" indent="-228600" algn="ctr" eaLnBrk="0" fontAlgn="base" hangingPunct="0">
              <a:spcBef>
                <a:spcPct val="50000"/>
              </a:spcBef>
              <a:spcAft>
                <a:spcPct val="0"/>
              </a:spcAft>
              <a:buFont typeface="Arial" panose="02080604020202020204" pitchFamily="34" charset="0"/>
              <a:defRPr>
                <a:solidFill>
                  <a:srgbClr val="8E163E"/>
                </a:solidFill>
                <a:latin typeface="Arial" panose="02080604020202020204" pitchFamily="34" charset="0"/>
                <a:ea typeface="宋体" pitchFamily="2" charset="-122"/>
              </a:defRPr>
            </a:lvl8pPr>
            <a:lvl9pPr marL="3886200" indent="-228600" algn="ctr" eaLnBrk="0" fontAlgn="base" hangingPunct="0">
              <a:spcBef>
                <a:spcPct val="50000"/>
              </a:spcBef>
              <a:spcAft>
                <a:spcPct val="0"/>
              </a:spcAft>
              <a:buFont typeface="Arial" panose="02080604020202020204" pitchFamily="34" charset="0"/>
              <a:defRPr>
                <a:solidFill>
                  <a:srgbClr val="8E163E"/>
                </a:solidFill>
                <a:latin typeface="Arial" panose="02080604020202020204" pitchFamily="34" charset="0"/>
                <a:ea typeface="宋体" pitchFamily="2" charset="-122"/>
              </a:defRPr>
            </a:lvl9pPr>
          </a:lstStyle>
          <a:p>
            <a:pPr marL="0" marR="0" lvl="0" indent="0" algn="l" defTabSz="914400" rtl="0" eaLnBrk="1" fontAlgn="auto" latinLnBrk="0" hangingPunct="1">
              <a:lnSpc>
                <a:spcPct val="150000"/>
              </a:lnSpc>
              <a:spcBef>
                <a:spcPct val="0"/>
              </a:spcBef>
              <a:spcAft>
                <a:spcPct val="0"/>
              </a:spcAft>
              <a:buClrTx/>
              <a:buSzTx/>
              <a:buFontTx/>
              <a:buNone/>
              <a:defRPr/>
            </a:pPr>
            <a:r>
              <a:rPr kumimoji="0" lang="en-US" altLang="zh-CN" sz="2700" b="1" u="none" strike="noStrike" kern="1200" cap="none" spc="-150" normalizeH="0" baseline="0" noProof="0" smtClean="0">
                <a:ln>
                  <a:noFill/>
                </a:ln>
                <a:solidFill>
                  <a:schemeClr val="tx1"/>
                </a:solidFill>
                <a:effectLst/>
                <a:uLnTx/>
                <a:uFillTx/>
                <a:latin typeface="Times New Roman" panose="02020603050405020304" charset="0"/>
                <a:ea typeface="黑体" panose="02010609060101010101" charset="-122"/>
                <a:cs typeface="Times New Roman" panose="02020603050405020304" charset="0"/>
              </a:rPr>
              <a:t>          </a:t>
            </a:r>
            <a:r>
              <a:rPr kumimoji="0" lang="zh-CN" altLang="en-US" sz="2700" b="1" u="none" strike="noStrike" kern="1200" cap="none" spc="-150" normalizeH="0" baseline="0" noProof="0" smtClean="0">
                <a:ln>
                  <a:noFill/>
                </a:ln>
                <a:solidFill>
                  <a:schemeClr val="tx1"/>
                </a:solidFill>
                <a:effectLst/>
                <a:uLnTx/>
                <a:uFillTx/>
                <a:latin typeface="Times New Roman" panose="02020603050405020304" charset="0"/>
                <a:ea typeface="黑体" panose="02010609060101010101" charset="-122"/>
                <a:cs typeface="Times New Roman" panose="02020603050405020304" charset="0"/>
              </a:rPr>
              <a:t>一个物体沿着光滑的曲面滑下，在</a:t>
            </a:r>
            <a:r>
              <a:rPr kumimoji="0" lang="en-US" altLang="zh-CN" sz="2700" b="1" u="none" strike="noStrike" kern="1200" cap="none" spc="-150" normalizeH="0" baseline="0" noProof="0" smtClean="0">
                <a:ln>
                  <a:noFill/>
                </a:ln>
                <a:solidFill>
                  <a:schemeClr val="tx1"/>
                </a:solidFill>
                <a:effectLst/>
                <a:uLnTx/>
                <a:uFillTx/>
                <a:latin typeface="Times New Roman" panose="02020603050405020304" charset="0"/>
                <a:ea typeface="黑体" panose="02010609060101010101" charset="-122"/>
                <a:cs typeface="Times New Roman" panose="02020603050405020304" charset="0"/>
              </a:rPr>
              <a:t>A</a:t>
            </a:r>
            <a:r>
              <a:rPr kumimoji="0" lang="zh-CN" altLang="en-US" sz="2700" b="1" u="none" strike="noStrike" kern="1200" cap="none" spc="-150" normalizeH="0" baseline="0" noProof="0" smtClean="0">
                <a:ln>
                  <a:noFill/>
                </a:ln>
                <a:solidFill>
                  <a:schemeClr val="tx1"/>
                </a:solidFill>
                <a:effectLst/>
                <a:uLnTx/>
                <a:uFillTx/>
                <a:latin typeface="Times New Roman" panose="02020603050405020304" charset="0"/>
                <a:ea typeface="黑体" panose="02010609060101010101" charset="-122"/>
                <a:cs typeface="Times New Roman" panose="02020603050405020304" charset="0"/>
              </a:rPr>
              <a:t>点时动能为</a:t>
            </a:r>
            <a:r>
              <a:rPr kumimoji="0" lang="en-US" altLang="zh-CN" sz="2700" b="1" u="none" strike="noStrike" kern="1200" cap="none" spc="-150" normalizeH="0" baseline="0" noProof="0" smtClean="0">
                <a:ln>
                  <a:noFill/>
                </a:ln>
                <a:solidFill>
                  <a:schemeClr val="tx1"/>
                </a:solidFill>
                <a:effectLst/>
                <a:uLnTx/>
                <a:uFillTx/>
                <a:latin typeface="Times New Roman" panose="02020603050405020304" charset="0"/>
                <a:ea typeface="黑体" panose="02010609060101010101" charset="-122"/>
                <a:cs typeface="Times New Roman" panose="02020603050405020304" charset="0"/>
              </a:rPr>
              <a:t>E</a:t>
            </a:r>
            <a:r>
              <a:rPr kumimoji="0" lang="en-US" altLang="zh-CN" sz="2700" b="1" u="none" strike="noStrike" kern="1200" cap="none" spc="-150" normalizeH="0" baseline="-25000" noProof="0" smtClean="0">
                <a:ln>
                  <a:noFill/>
                </a:ln>
                <a:solidFill>
                  <a:schemeClr val="tx1"/>
                </a:solidFill>
                <a:effectLst/>
                <a:uLnTx/>
                <a:uFillTx/>
                <a:latin typeface="Times New Roman" panose="02020603050405020304" charset="0"/>
                <a:ea typeface="黑体" panose="02010609060101010101" charset="-122"/>
                <a:cs typeface="Times New Roman" panose="02020603050405020304" charset="0"/>
              </a:rPr>
              <a:t>k1</a:t>
            </a:r>
            <a:r>
              <a:rPr kumimoji="0" lang="zh-CN" altLang="en-US" sz="2700" b="1" u="none" strike="noStrike" kern="1200" cap="none" spc="-150" normalizeH="0" baseline="0" noProof="0" smtClean="0">
                <a:ln>
                  <a:noFill/>
                </a:ln>
                <a:solidFill>
                  <a:schemeClr val="tx1"/>
                </a:solidFill>
                <a:effectLst/>
                <a:uLnTx/>
                <a:uFillTx/>
                <a:latin typeface="Times New Roman" panose="02020603050405020304" charset="0"/>
                <a:ea typeface="黑体" panose="02010609060101010101" charset="-122"/>
                <a:cs typeface="Times New Roman" panose="02020603050405020304" charset="0"/>
              </a:rPr>
              <a:t>，重力势能为</a:t>
            </a:r>
            <a:r>
              <a:rPr kumimoji="0" lang="en-US" altLang="zh-CN" sz="2700" b="1" u="none" strike="noStrike" kern="1200" cap="none" spc="-150" normalizeH="0" baseline="0" noProof="0" smtClean="0">
                <a:ln>
                  <a:noFill/>
                </a:ln>
                <a:solidFill>
                  <a:schemeClr val="tx1"/>
                </a:solidFill>
                <a:effectLst/>
                <a:uLnTx/>
                <a:uFillTx/>
                <a:latin typeface="Times New Roman" panose="02020603050405020304" charset="0"/>
                <a:ea typeface="黑体" panose="02010609060101010101" charset="-122"/>
                <a:cs typeface="Times New Roman" panose="02020603050405020304" charset="0"/>
              </a:rPr>
              <a:t>E</a:t>
            </a:r>
            <a:r>
              <a:rPr kumimoji="0" lang="en-US" altLang="zh-CN" sz="2700" b="1" u="none" strike="noStrike" kern="1200" cap="none" spc="-150" normalizeH="0" baseline="-25000" noProof="0" smtClean="0">
                <a:ln>
                  <a:noFill/>
                </a:ln>
                <a:solidFill>
                  <a:schemeClr val="tx1"/>
                </a:solidFill>
                <a:effectLst/>
                <a:uLnTx/>
                <a:uFillTx/>
                <a:latin typeface="Times New Roman" panose="02020603050405020304" charset="0"/>
                <a:ea typeface="黑体" panose="02010609060101010101" charset="-122"/>
                <a:cs typeface="Times New Roman" panose="02020603050405020304" charset="0"/>
              </a:rPr>
              <a:t>p1</a:t>
            </a:r>
            <a:r>
              <a:rPr kumimoji="0" lang="en-US" altLang="zh-CN" sz="2700" b="1" u="none" strike="noStrike" kern="1200" cap="none" spc="-150" normalizeH="0" baseline="0" noProof="0" smtClean="0">
                <a:ln>
                  <a:noFill/>
                </a:ln>
                <a:solidFill>
                  <a:schemeClr val="tx1"/>
                </a:solidFill>
                <a:effectLst/>
                <a:uLnTx/>
                <a:uFillTx/>
                <a:latin typeface="Times New Roman" panose="02020603050405020304" charset="0"/>
                <a:ea typeface="黑体" panose="02010609060101010101" charset="-122"/>
                <a:cs typeface="Times New Roman" panose="02020603050405020304" charset="0"/>
              </a:rPr>
              <a:t> </a:t>
            </a:r>
            <a:r>
              <a:rPr kumimoji="0" lang="zh-CN" altLang="en-US" sz="2700" b="1" u="none" strike="noStrike" kern="1200" cap="none" spc="-150" normalizeH="0" baseline="0" noProof="0" smtClean="0">
                <a:ln>
                  <a:noFill/>
                </a:ln>
                <a:solidFill>
                  <a:schemeClr val="tx1"/>
                </a:solidFill>
                <a:effectLst/>
                <a:uLnTx/>
                <a:uFillTx/>
                <a:latin typeface="Times New Roman" panose="02020603050405020304" charset="0"/>
                <a:ea typeface="黑体" panose="02010609060101010101" charset="-122"/>
                <a:cs typeface="Times New Roman" panose="02020603050405020304" charset="0"/>
              </a:rPr>
              <a:t>；在</a:t>
            </a:r>
            <a:r>
              <a:rPr kumimoji="0" lang="en-US" altLang="zh-CN" sz="2700" b="1" u="none" strike="noStrike" kern="1200" cap="none" spc="-150" normalizeH="0" baseline="0" noProof="0" smtClean="0">
                <a:ln>
                  <a:noFill/>
                </a:ln>
                <a:solidFill>
                  <a:schemeClr val="tx1"/>
                </a:solidFill>
                <a:effectLst/>
                <a:uLnTx/>
                <a:uFillTx/>
                <a:latin typeface="Times New Roman" panose="02020603050405020304" charset="0"/>
                <a:ea typeface="黑体" panose="02010609060101010101" charset="-122"/>
                <a:cs typeface="Times New Roman" panose="02020603050405020304" charset="0"/>
              </a:rPr>
              <a:t>B</a:t>
            </a:r>
            <a:r>
              <a:rPr kumimoji="0" lang="zh-CN" altLang="en-US" sz="2700" b="1" u="none" strike="noStrike" kern="1200" cap="none" spc="-150" normalizeH="0" baseline="0" noProof="0" smtClean="0">
                <a:ln>
                  <a:noFill/>
                </a:ln>
                <a:solidFill>
                  <a:schemeClr val="tx1"/>
                </a:solidFill>
                <a:effectLst/>
                <a:uLnTx/>
                <a:uFillTx/>
                <a:latin typeface="Times New Roman" panose="02020603050405020304" charset="0"/>
                <a:ea typeface="黑体" panose="02010609060101010101" charset="-122"/>
                <a:cs typeface="Times New Roman" panose="02020603050405020304" charset="0"/>
              </a:rPr>
              <a:t>点时动能为</a:t>
            </a:r>
            <a:r>
              <a:rPr kumimoji="0" lang="en-US" altLang="zh-CN" sz="2700" b="1" u="none" strike="noStrike" kern="1200" cap="none" spc="-150" normalizeH="0" baseline="0" noProof="0" smtClean="0">
                <a:ln>
                  <a:noFill/>
                </a:ln>
                <a:solidFill>
                  <a:schemeClr val="tx1"/>
                </a:solidFill>
                <a:effectLst/>
                <a:uLnTx/>
                <a:uFillTx/>
                <a:latin typeface="Times New Roman" panose="02020603050405020304" charset="0"/>
                <a:ea typeface="黑体" panose="02010609060101010101" charset="-122"/>
                <a:cs typeface="Times New Roman" panose="02020603050405020304" charset="0"/>
              </a:rPr>
              <a:t>E</a:t>
            </a:r>
            <a:r>
              <a:rPr kumimoji="0" lang="en-US" altLang="zh-CN" sz="2700" b="1" u="none" strike="noStrike" kern="1200" cap="none" spc="-150" normalizeH="0" baseline="-25000" noProof="0" smtClean="0">
                <a:ln>
                  <a:noFill/>
                </a:ln>
                <a:solidFill>
                  <a:schemeClr val="tx1"/>
                </a:solidFill>
                <a:effectLst/>
                <a:uLnTx/>
                <a:uFillTx/>
                <a:latin typeface="Times New Roman" panose="02020603050405020304" charset="0"/>
                <a:ea typeface="黑体" panose="02010609060101010101" charset="-122"/>
                <a:cs typeface="Times New Roman" panose="02020603050405020304" charset="0"/>
              </a:rPr>
              <a:t>k2</a:t>
            </a:r>
            <a:r>
              <a:rPr kumimoji="0" lang="zh-CN" altLang="en-US" sz="2700" b="1" u="none" strike="noStrike" kern="1200" cap="none" spc="-150" normalizeH="0" baseline="0" noProof="0" smtClean="0">
                <a:ln>
                  <a:noFill/>
                </a:ln>
                <a:solidFill>
                  <a:schemeClr val="tx1"/>
                </a:solidFill>
                <a:effectLst/>
                <a:uLnTx/>
                <a:uFillTx/>
                <a:latin typeface="Times New Roman" panose="02020603050405020304" charset="0"/>
                <a:ea typeface="黑体" panose="02010609060101010101" charset="-122"/>
                <a:cs typeface="Times New Roman" panose="02020603050405020304" charset="0"/>
              </a:rPr>
              <a:t>，重力势能为</a:t>
            </a:r>
            <a:r>
              <a:rPr kumimoji="0" lang="en-US" altLang="zh-CN" sz="2700" b="1" u="none" strike="noStrike" kern="1200" cap="none" spc="-150" normalizeH="0" baseline="0" noProof="0" smtClean="0">
                <a:ln>
                  <a:noFill/>
                </a:ln>
                <a:solidFill>
                  <a:schemeClr val="tx1"/>
                </a:solidFill>
                <a:effectLst/>
                <a:uLnTx/>
                <a:uFillTx/>
                <a:latin typeface="Times New Roman" panose="02020603050405020304" charset="0"/>
                <a:ea typeface="黑体" panose="02010609060101010101" charset="-122"/>
                <a:cs typeface="Times New Roman" panose="02020603050405020304" charset="0"/>
              </a:rPr>
              <a:t>E</a:t>
            </a:r>
            <a:r>
              <a:rPr kumimoji="0" lang="en-US" altLang="zh-CN" sz="2700" b="1" u="none" strike="noStrike" kern="1200" cap="none" spc="-150" normalizeH="0" baseline="-25000" noProof="0" smtClean="0">
                <a:ln>
                  <a:noFill/>
                </a:ln>
                <a:solidFill>
                  <a:schemeClr val="tx1"/>
                </a:solidFill>
                <a:effectLst/>
                <a:uLnTx/>
                <a:uFillTx/>
                <a:latin typeface="Times New Roman" panose="02020603050405020304" charset="0"/>
                <a:ea typeface="黑体" panose="02010609060101010101" charset="-122"/>
                <a:cs typeface="Times New Roman" panose="02020603050405020304" charset="0"/>
              </a:rPr>
              <a:t>p2</a:t>
            </a:r>
            <a:r>
              <a:rPr kumimoji="0" lang="en-US" altLang="zh-CN" sz="2700" b="1" u="none" strike="noStrike" kern="1200" cap="none" spc="-150" normalizeH="0" baseline="0" noProof="0" smtClean="0">
                <a:ln>
                  <a:noFill/>
                </a:ln>
                <a:solidFill>
                  <a:schemeClr val="tx1"/>
                </a:solidFill>
                <a:effectLst/>
                <a:uLnTx/>
                <a:uFillTx/>
                <a:latin typeface="Times New Roman" panose="02020603050405020304" charset="0"/>
                <a:ea typeface="黑体" panose="02010609060101010101" charset="-122"/>
                <a:cs typeface="Times New Roman" panose="02020603050405020304" charset="0"/>
              </a:rPr>
              <a:t> </a:t>
            </a:r>
            <a:r>
              <a:rPr kumimoji="0" lang="zh-CN" altLang="en-US" sz="2700" b="1" u="none" strike="noStrike" kern="1200" cap="none" spc="-150" normalizeH="0" baseline="0" noProof="0" smtClean="0">
                <a:ln>
                  <a:noFill/>
                </a:ln>
                <a:solidFill>
                  <a:schemeClr val="tx1"/>
                </a:solidFill>
                <a:effectLst/>
                <a:uLnTx/>
                <a:uFillTx/>
                <a:latin typeface="Times New Roman" panose="02020603050405020304" charset="0"/>
                <a:ea typeface="黑体" panose="02010609060101010101" charset="-122"/>
                <a:cs typeface="Times New Roman" panose="02020603050405020304" charset="0"/>
              </a:rPr>
              <a:t>。试判断物体在</a:t>
            </a:r>
            <a:r>
              <a:rPr kumimoji="0" lang="en-US" altLang="zh-CN" sz="2700" b="1" u="none" strike="noStrike" kern="1200" cap="none" spc="-150" normalizeH="0" baseline="0" noProof="0" smtClean="0">
                <a:ln>
                  <a:noFill/>
                </a:ln>
                <a:solidFill>
                  <a:schemeClr val="tx1"/>
                </a:solidFill>
                <a:effectLst/>
                <a:uLnTx/>
                <a:uFillTx/>
                <a:latin typeface="Times New Roman" panose="02020603050405020304" charset="0"/>
                <a:ea typeface="黑体" panose="02010609060101010101" charset="-122"/>
                <a:cs typeface="Times New Roman" panose="02020603050405020304" charset="0"/>
              </a:rPr>
              <a:t>A</a:t>
            </a:r>
            <a:r>
              <a:rPr kumimoji="0" lang="zh-CN" altLang="en-US" sz="2700" b="1" u="none" strike="noStrike" kern="1200" cap="none" spc="-150" normalizeH="0" baseline="0" noProof="0" smtClean="0">
                <a:ln>
                  <a:noFill/>
                </a:ln>
                <a:solidFill>
                  <a:schemeClr val="tx1"/>
                </a:solidFill>
                <a:effectLst/>
                <a:uLnTx/>
                <a:uFillTx/>
                <a:latin typeface="Times New Roman" panose="02020603050405020304" charset="0"/>
                <a:ea typeface="黑体" panose="02010609060101010101" charset="-122"/>
                <a:cs typeface="Times New Roman" panose="02020603050405020304" charset="0"/>
              </a:rPr>
              <a:t>点的机械能</a:t>
            </a:r>
            <a:r>
              <a:rPr kumimoji="0" lang="en-US" altLang="zh-CN" sz="2700" b="1" u="none" strike="noStrike" kern="1200" cap="none" spc="-150" normalizeH="0" baseline="0" noProof="0" smtClean="0">
                <a:ln>
                  <a:noFill/>
                </a:ln>
                <a:solidFill>
                  <a:schemeClr val="tx1"/>
                </a:solidFill>
                <a:effectLst/>
                <a:uLnTx/>
                <a:uFillTx/>
                <a:latin typeface="Times New Roman" panose="02020603050405020304" charset="0"/>
                <a:ea typeface="黑体" panose="02010609060101010101" charset="-122"/>
                <a:cs typeface="Times New Roman" panose="02020603050405020304" charset="0"/>
              </a:rPr>
              <a:t>E</a:t>
            </a:r>
            <a:r>
              <a:rPr kumimoji="0" lang="en-US" altLang="zh-CN" sz="2700" b="1" u="none" strike="noStrike" kern="1200" cap="none" spc="-150" normalizeH="0" baseline="-25000" noProof="0" smtClean="0">
                <a:ln>
                  <a:noFill/>
                </a:ln>
                <a:solidFill>
                  <a:schemeClr val="tx1"/>
                </a:solidFill>
                <a:effectLst/>
                <a:uLnTx/>
                <a:uFillTx/>
                <a:latin typeface="Times New Roman" panose="02020603050405020304" charset="0"/>
                <a:ea typeface="黑体" panose="02010609060101010101" charset="-122"/>
                <a:cs typeface="Times New Roman" panose="02020603050405020304" charset="0"/>
              </a:rPr>
              <a:t>1</a:t>
            </a:r>
            <a:r>
              <a:rPr kumimoji="0" lang="zh-CN" altLang="en-US" sz="2700" b="1" u="none" strike="noStrike" kern="1200" cap="none" spc="-150" normalizeH="0" baseline="0" noProof="0" smtClean="0">
                <a:ln>
                  <a:noFill/>
                </a:ln>
                <a:solidFill>
                  <a:schemeClr val="tx1"/>
                </a:solidFill>
                <a:effectLst/>
                <a:uLnTx/>
                <a:uFillTx/>
                <a:latin typeface="Times New Roman" panose="02020603050405020304" charset="0"/>
                <a:ea typeface="黑体" panose="02010609060101010101" charset="-122"/>
                <a:cs typeface="Times New Roman" panose="02020603050405020304" charset="0"/>
              </a:rPr>
              <a:t>和在</a:t>
            </a:r>
            <a:r>
              <a:rPr kumimoji="0" lang="en-US" altLang="zh-CN" sz="2700" b="1" u="none" strike="noStrike" kern="1200" cap="none" spc="-150" normalizeH="0" baseline="0" noProof="0" smtClean="0">
                <a:ln>
                  <a:noFill/>
                </a:ln>
                <a:solidFill>
                  <a:schemeClr val="tx1"/>
                </a:solidFill>
                <a:effectLst/>
                <a:uLnTx/>
                <a:uFillTx/>
                <a:latin typeface="Times New Roman" panose="02020603050405020304" charset="0"/>
                <a:ea typeface="黑体" panose="02010609060101010101" charset="-122"/>
                <a:cs typeface="Times New Roman" panose="02020603050405020304" charset="0"/>
              </a:rPr>
              <a:t>B</a:t>
            </a:r>
            <a:r>
              <a:rPr kumimoji="0" lang="zh-CN" altLang="en-US" sz="2700" b="1" u="none" strike="noStrike" kern="1200" cap="none" spc="-150" normalizeH="0" baseline="0" noProof="0" smtClean="0">
                <a:ln>
                  <a:noFill/>
                </a:ln>
                <a:solidFill>
                  <a:schemeClr val="tx1"/>
                </a:solidFill>
                <a:effectLst/>
                <a:uLnTx/>
                <a:uFillTx/>
                <a:latin typeface="Times New Roman" panose="02020603050405020304" charset="0"/>
                <a:ea typeface="黑体" panose="02010609060101010101" charset="-122"/>
                <a:cs typeface="Times New Roman" panose="02020603050405020304" charset="0"/>
              </a:rPr>
              <a:t>点的机械能</a:t>
            </a:r>
            <a:r>
              <a:rPr kumimoji="0" lang="en-US" altLang="zh-CN" sz="2700" b="1" u="none" strike="noStrike" kern="1200" cap="none" spc="-150" normalizeH="0" baseline="0" noProof="0" smtClean="0">
                <a:ln>
                  <a:noFill/>
                </a:ln>
                <a:solidFill>
                  <a:schemeClr val="tx1"/>
                </a:solidFill>
                <a:effectLst/>
                <a:uLnTx/>
                <a:uFillTx/>
                <a:latin typeface="Times New Roman" panose="02020603050405020304" charset="0"/>
                <a:ea typeface="黑体" panose="02010609060101010101" charset="-122"/>
                <a:cs typeface="Times New Roman" panose="02020603050405020304" charset="0"/>
              </a:rPr>
              <a:t>E</a:t>
            </a:r>
            <a:r>
              <a:rPr kumimoji="0" lang="en-US" altLang="zh-CN" sz="2700" b="1" u="none" strike="noStrike" kern="1200" cap="none" spc="-150" normalizeH="0" baseline="-25000" noProof="0" smtClean="0">
                <a:ln>
                  <a:noFill/>
                </a:ln>
                <a:solidFill>
                  <a:schemeClr val="tx1"/>
                </a:solidFill>
                <a:effectLst/>
                <a:uLnTx/>
                <a:uFillTx/>
                <a:latin typeface="Times New Roman" panose="02020603050405020304" charset="0"/>
                <a:ea typeface="黑体" panose="02010609060101010101" charset="-122"/>
                <a:cs typeface="Times New Roman" panose="02020603050405020304" charset="0"/>
              </a:rPr>
              <a:t>2</a:t>
            </a:r>
            <a:r>
              <a:rPr kumimoji="0" lang="zh-CN" altLang="en-US" sz="2700" b="1" u="none" strike="noStrike" kern="1200" cap="none" spc="-150" normalizeH="0" baseline="0" noProof="0" smtClean="0">
                <a:ln>
                  <a:noFill/>
                </a:ln>
                <a:solidFill>
                  <a:schemeClr val="tx1"/>
                </a:solidFill>
                <a:effectLst/>
                <a:uLnTx/>
                <a:uFillTx/>
                <a:latin typeface="Times New Roman" panose="02020603050405020304" charset="0"/>
                <a:ea typeface="黑体" panose="02010609060101010101" charset="-122"/>
                <a:cs typeface="Times New Roman" panose="02020603050405020304" charset="0"/>
              </a:rPr>
              <a:t>的关系。</a:t>
            </a:r>
            <a:endParaRPr kumimoji="0" lang="zh-CN" altLang="en-US" sz="2700" b="1" u="none" strike="noStrike" kern="1200" cap="none" spc="-150" normalizeH="0" baseline="0" noProof="0" smtClean="0">
              <a:ln>
                <a:noFill/>
              </a:ln>
              <a:solidFill>
                <a:schemeClr val="tx1"/>
              </a:solidFill>
              <a:effectLst/>
              <a:uLnTx/>
              <a:uFillTx/>
              <a:latin typeface="Times New Roman" panose="02020603050405020304" charset="0"/>
              <a:ea typeface="黑体" panose="02010609060101010101" charset="-122"/>
              <a:cs typeface="Times New Roman" panose="02020603050405020304" charset="0"/>
            </a:endParaRPr>
          </a:p>
        </p:txBody>
      </p:sp>
      <p:graphicFrame>
        <p:nvGraphicFramePr>
          <p:cNvPr id="21" name="Object 2"/>
          <p:cNvGraphicFramePr>
            <a:graphicFrameLocks noChangeAspect="1"/>
          </p:cNvGraphicFramePr>
          <p:nvPr>
            <p:custDataLst>
              <p:tags r:id="rId2"/>
            </p:custDataLst>
          </p:nvPr>
        </p:nvGraphicFramePr>
        <p:xfrm>
          <a:off x="446405" y="2804795"/>
          <a:ext cx="2030095" cy="568960"/>
        </p:xfrm>
        <a:graphic>
          <a:graphicData uri="http://schemas.openxmlformats.org/presentationml/2006/ole">
            <mc:AlternateContent xmlns:mc="http://schemas.openxmlformats.org/markup-compatibility/2006">
              <mc:Choice xmlns:v="urn:schemas-microsoft-com:vml" Requires="v">
                <p:oleObj spid="_x0000_s1038" name="" r:id="rId3" imgW="1193800" imgH="254000" progId="Equation.DSMT4">
                  <p:embed/>
                </p:oleObj>
              </mc:Choice>
              <mc:Fallback>
                <p:oleObj name="" r:id="rId3" imgW="1193800" imgH="254000" progId="Equation.DSMT4">
                  <p:embed/>
                  <p:pic>
                    <p:nvPicPr>
                      <p:cNvPr id="0" name="OLE substitute image"/>
                      <p:cNvPicPr/>
                      <p:nvPr/>
                    </p:nvPicPr>
                    <p:blipFill>
                      <a:blip r:embed="rId4"/>
                      <a:stretch>
                        <a:fillRect/>
                      </a:stretch>
                    </p:blipFill>
                    <p:spPr>
                      <a:xfrm>
                        <a:off x="446405" y="2804795"/>
                        <a:ext cx="2030095" cy="568960"/>
                      </a:xfrm>
                      <a:prstGeom prst="rect">
                        <a:avLst/>
                      </a:prstGeom>
                      <a:noFill/>
                      <a:ln w="38100">
                        <a:noFill/>
                        <a:miter/>
                      </a:ln>
                    </p:spPr>
                  </p:pic>
                </p:oleObj>
              </mc:Fallback>
            </mc:AlternateContent>
          </a:graphicData>
        </a:graphic>
      </p:graphicFrame>
      <p:graphicFrame>
        <p:nvGraphicFramePr>
          <p:cNvPr id="22" name="Object 3"/>
          <p:cNvGraphicFramePr>
            <a:graphicFrameLocks noChangeAspect="1"/>
          </p:cNvGraphicFramePr>
          <p:nvPr>
            <p:custDataLst>
              <p:tags r:id="rId5"/>
            </p:custDataLst>
          </p:nvPr>
        </p:nvGraphicFramePr>
        <p:xfrm>
          <a:off x="2834005" y="2807335"/>
          <a:ext cx="2092325" cy="531495"/>
        </p:xfrm>
        <a:graphic>
          <a:graphicData uri="http://schemas.openxmlformats.org/presentationml/2006/ole">
            <mc:AlternateContent xmlns:mc="http://schemas.openxmlformats.org/markup-compatibility/2006">
              <mc:Choice xmlns:v="urn:schemas-microsoft-com:vml" Requires="v">
                <p:oleObj spid="_x0000_s1039" name="" r:id="rId6" imgW="1219200" imgH="254000" progId="Equation.DSMT4">
                  <p:embed/>
                </p:oleObj>
              </mc:Choice>
              <mc:Fallback>
                <p:oleObj name="" r:id="rId6" imgW="1219200" imgH="254000" progId="Equation.DSMT4">
                  <p:embed/>
                  <p:pic>
                    <p:nvPicPr>
                      <p:cNvPr id="0" name="OLE substitute image"/>
                      <p:cNvPicPr/>
                      <p:nvPr/>
                    </p:nvPicPr>
                    <p:blipFill>
                      <a:blip r:embed="rId7"/>
                      <a:stretch>
                        <a:fillRect/>
                      </a:stretch>
                    </p:blipFill>
                    <p:spPr>
                      <a:xfrm>
                        <a:off x="2834005" y="2807335"/>
                        <a:ext cx="2092325" cy="531495"/>
                      </a:xfrm>
                      <a:prstGeom prst="rect">
                        <a:avLst/>
                      </a:prstGeom>
                      <a:noFill/>
                      <a:ln w="38100">
                        <a:noFill/>
                        <a:miter/>
                      </a:ln>
                    </p:spPr>
                  </p:pic>
                </p:oleObj>
              </mc:Fallback>
            </mc:AlternateContent>
          </a:graphicData>
        </a:graphic>
      </p:graphicFrame>
      <p:sp>
        <p:nvSpPr>
          <p:cNvPr id="23" name="Text Box 6"/>
          <p:cNvSpPr txBox="1"/>
          <p:nvPr>
            <p:custDataLst>
              <p:tags r:id="rId8"/>
            </p:custDataLst>
          </p:nvPr>
        </p:nvSpPr>
        <p:spPr>
          <a:xfrm>
            <a:off x="384810" y="3537585"/>
            <a:ext cx="2343150" cy="521970"/>
          </a:xfrm>
          <a:prstGeom prst="rect">
            <a:avLst/>
          </a:prstGeom>
          <a:noFill/>
          <a:ln w="9525">
            <a:noFill/>
          </a:ln>
        </p:spPr>
        <p:txBody>
          <a:bodyPr wrap="square" anchor="t">
            <a:spAutoFit/>
          </a:bodyPr>
          <a:lstStyle/>
          <a:p>
            <a:r>
              <a:rPr lang="zh-CN" altLang="en-US" sz="2800" b="1">
                <a:solidFill>
                  <a:srgbClr val="000099"/>
                </a:solidFill>
                <a:latin typeface="Times New Roman" panose="02020603050405020304" charset="0"/>
                <a:ea typeface="黑体" panose="02010609060101010101" charset="-122"/>
              </a:rPr>
              <a:t>由动能定理：</a:t>
            </a:r>
            <a:endParaRPr lang="zh-CN" altLang="en-US" sz="2800" b="1">
              <a:solidFill>
                <a:srgbClr val="000099"/>
              </a:solidFill>
              <a:latin typeface="Times New Roman" panose="02020603050405020304" charset="0"/>
              <a:ea typeface="黑体" panose="02010609060101010101" charset="-122"/>
            </a:endParaRPr>
          </a:p>
        </p:txBody>
      </p:sp>
      <p:graphicFrame>
        <p:nvGraphicFramePr>
          <p:cNvPr id="24" name="Object 4"/>
          <p:cNvGraphicFramePr>
            <a:graphicFrameLocks noChangeAspect="1"/>
          </p:cNvGraphicFramePr>
          <p:nvPr>
            <p:custDataLst>
              <p:tags r:id="rId9"/>
            </p:custDataLst>
          </p:nvPr>
        </p:nvGraphicFramePr>
        <p:xfrm>
          <a:off x="2885440" y="3598545"/>
          <a:ext cx="2087880" cy="439420"/>
        </p:xfrm>
        <a:graphic>
          <a:graphicData uri="http://schemas.openxmlformats.org/presentationml/2006/ole">
            <mc:AlternateContent xmlns:mc="http://schemas.openxmlformats.org/markup-compatibility/2006">
              <mc:Choice xmlns:v="urn:schemas-microsoft-com:vml" Requires="v">
                <p:oleObj spid="_x0000_s1040" name="" r:id="rId10" imgW="1968500" imgH="381000" progId="Equation.DSMT4">
                  <p:embed/>
                </p:oleObj>
              </mc:Choice>
              <mc:Fallback>
                <p:oleObj name="" r:id="rId10" imgW="1968500" imgH="381000" progId="Equation.DSMT4">
                  <p:embed/>
                  <p:pic>
                    <p:nvPicPr>
                      <p:cNvPr id="0" name="OLE substitute image"/>
                      <p:cNvPicPr/>
                      <p:nvPr/>
                    </p:nvPicPr>
                    <p:blipFill>
                      <a:blip r:embed="rId11"/>
                      <a:stretch>
                        <a:fillRect/>
                      </a:stretch>
                    </p:blipFill>
                    <p:spPr>
                      <a:xfrm>
                        <a:off x="2885440" y="3598545"/>
                        <a:ext cx="2087880" cy="439420"/>
                      </a:xfrm>
                      <a:prstGeom prst="rect">
                        <a:avLst/>
                      </a:prstGeom>
                      <a:noFill/>
                      <a:ln w="38100">
                        <a:noFill/>
                        <a:miter/>
                      </a:ln>
                    </p:spPr>
                  </p:pic>
                </p:oleObj>
              </mc:Fallback>
            </mc:AlternateContent>
          </a:graphicData>
        </a:graphic>
      </p:graphicFrame>
      <p:graphicFrame>
        <p:nvGraphicFramePr>
          <p:cNvPr id="25" name="Object 5"/>
          <p:cNvGraphicFramePr>
            <a:graphicFrameLocks noChangeAspect="1"/>
          </p:cNvGraphicFramePr>
          <p:nvPr>
            <p:custDataLst>
              <p:tags r:id="rId12"/>
            </p:custDataLst>
          </p:nvPr>
        </p:nvGraphicFramePr>
        <p:xfrm>
          <a:off x="6457315" y="4282440"/>
          <a:ext cx="2041525" cy="460375"/>
        </p:xfrm>
        <a:graphic>
          <a:graphicData uri="http://schemas.openxmlformats.org/presentationml/2006/ole">
            <mc:AlternateContent xmlns:mc="http://schemas.openxmlformats.org/markup-compatibility/2006">
              <mc:Choice xmlns:v="urn:schemas-microsoft-com:vml" Requires="v">
                <p:oleObj spid="_x0000_s1041" name="" r:id="rId13" imgW="1244600" imgH="254000" progId="Equation.DSMT4">
                  <p:embed/>
                </p:oleObj>
              </mc:Choice>
              <mc:Fallback>
                <p:oleObj name="" r:id="rId13" imgW="1244600" imgH="254000" progId="Equation.DSMT4">
                  <p:embed/>
                  <p:pic>
                    <p:nvPicPr>
                      <p:cNvPr id="0" name="OLE substitute image"/>
                      <p:cNvPicPr/>
                      <p:nvPr/>
                    </p:nvPicPr>
                    <p:blipFill>
                      <a:blip r:embed="rId14"/>
                      <a:stretch>
                        <a:fillRect/>
                      </a:stretch>
                    </p:blipFill>
                    <p:spPr>
                      <a:xfrm>
                        <a:off x="6457315" y="4282440"/>
                        <a:ext cx="2041525" cy="460375"/>
                      </a:xfrm>
                      <a:prstGeom prst="rect">
                        <a:avLst/>
                      </a:prstGeom>
                      <a:noFill/>
                      <a:ln w="38100">
                        <a:noFill/>
                        <a:miter/>
                      </a:ln>
                    </p:spPr>
                  </p:pic>
                </p:oleObj>
              </mc:Fallback>
            </mc:AlternateContent>
          </a:graphicData>
        </a:graphic>
      </p:graphicFrame>
      <p:graphicFrame>
        <p:nvGraphicFramePr>
          <p:cNvPr id="26" name="Object 6"/>
          <p:cNvGraphicFramePr>
            <a:graphicFrameLocks noChangeAspect="1"/>
          </p:cNvGraphicFramePr>
          <p:nvPr>
            <p:custDataLst>
              <p:tags r:id="rId15"/>
            </p:custDataLst>
          </p:nvPr>
        </p:nvGraphicFramePr>
        <p:xfrm>
          <a:off x="433070" y="5153025"/>
          <a:ext cx="2982595" cy="487680"/>
        </p:xfrm>
        <a:graphic>
          <a:graphicData uri="http://schemas.openxmlformats.org/presentationml/2006/ole">
            <mc:AlternateContent xmlns:mc="http://schemas.openxmlformats.org/markup-compatibility/2006">
              <mc:Choice xmlns:v="urn:schemas-microsoft-com:vml" Requires="v">
                <p:oleObj spid="_x0000_s1042" name="" r:id="rId16" imgW="1930400" imgH="254000" progId="Equation.DSMT4">
                  <p:embed/>
                </p:oleObj>
              </mc:Choice>
              <mc:Fallback>
                <p:oleObj name="" r:id="rId16" imgW="1930400" imgH="254000" progId="Equation.DSMT4">
                  <p:embed/>
                  <p:pic>
                    <p:nvPicPr>
                      <p:cNvPr id="0" name="OLE substitute image"/>
                      <p:cNvPicPr/>
                      <p:nvPr/>
                    </p:nvPicPr>
                    <p:blipFill>
                      <a:blip r:embed="rId17"/>
                      <a:stretch>
                        <a:fillRect/>
                      </a:stretch>
                    </p:blipFill>
                    <p:spPr>
                      <a:xfrm>
                        <a:off x="433070" y="5153025"/>
                        <a:ext cx="2982595" cy="487680"/>
                      </a:xfrm>
                      <a:prstGeom prst="rect">
                        <a:avLst/>
                      </a:prstGeom>
                      <a:noFill/>
                      <a:ln w="38100">
                        <a:noFill/>
                        <a:miter/>
                      </a:ln>
                    </p:spPr>
                  </p:pic>
                </p:oleObj>
              </mc:Fallback>
            </mc:AlternateContent>
          </a:graphicData>
        </a:graphic>
      </p:graphicFrame>
      <p:graphicFrame>
        <p:nvGraphicFramePr>
          <p:cNvPr id="27" name="Object 7"/>
          <p:cNvGraphicFramePr>
            <a:graphicFrameLocks noChangeAspect="1"/>
          </p:cNvGraphicFramePr>
          <p:nvPr>
            <p:custDataLst>
              <p:tags r:id="rId18"/>
            </p:custDataLst>
          </p:nvPr>
        </p:nvGraphicFramePr>
        <p:xfrm>
          <a:off x="3879850" y="5131435"/>
          <a:ext cx="2765425" cy="509270"/>
        </p:xfrm>
        <a:graphic>
          <a:graphicData uri="http://schemas.openxmlformats.org/presentationml/2006/ole">
            <mc:AlternateContent xmlns:mc="http://schemas.openxmlformats.org/markup-compatibility/2006">
              <mc:Choice xmlns:v="urn:schemas-microsoft-com:vml" Requires="v">
                <p:oleObj spid="_x0000_s1043" name="" r:id="rId19" imgW="1930400" imgH="254000" progId="Equation.DSMT4">
                  <p:embed/>
                </p:oleObj>
              </mc:Choice>
              <mc:Fallback>
                <p:oleObj name="" r:id="rId19" imgW="1930400" imgH="254000" progId="Equation.DSMT4">
                  <p:embed/>
                  <p:pic>
                    <p:nvPicPr>
                      <p:cNvPr id="0" name="OLE substitute image"/>
                      <p:cNvPicPr/>
                      <p:nvPr/>
                    </p:nvPicPr>
                    <p:blipFill>
                      <a:blip r:embed="rId20"/>
                      <a:stretch>
                        <a:fillRect/>
                      </a:stretch>
                    </p:blipFill>
                    <p:spPr>
                      <a:xfrm>
                        <a:off x="3879850" y="5131435"/>
                        <a:ext cx="2765425" cy="509270"/>
                      </a:xfrm>
                      <a:prstGeom prst="rect">
                        <a:avLst/>
                      </a:prstGeom>
                      <a:noFill/>
                      <a:ln w="38100">
                        <a:noFill/>
                        <a:miter/>
                      </a:ln>
                    </p:spPr>
                  </p:pic>
                </p:oleObj>
              </mc:Fallback>
            </mc:AlternateContent>
          </a:graphicData>
        </a:graphic>
      </p:graphicFrame>
      <p:graphicFrame>
        <p:nvGraphicFramePr>
          <p:cNvPr id="28" name="Object 8"/>
          <p:cNvGraphicFramePr>
            <a:graphicFrameLocks noChangeAspect="1"/>
          </p:cNvGraphicFramePr>
          <p:nvPr>
            <p:custDataLst>
              <p:tags r:id="rId21"/>
            </p:custDataLst>
          </p:nvPr>
        </p:nvGraphicFramePr>
        <p:xfrm>
          <a:off x="7019290" y="5191760"/>
          <a:ext cx="1546225" cy="448945"/>
        </p:xfrm>
        <a:graphic>
          <a:graphicData uri="http://schemas.openxmlformats.org/presentationml/2006/ole">
            <mc:AlternateContent xmlns:mc="http://schemas.openxmlformats.org/markup-compatibility/2006">
              <mc:Choice xmlns:v="urn:schemas-microsoft-com:vml" Requires="v">
                <p:oleObj spid="_x0000_s1044" name="" r:id="rId22" imgW="1041400" imgH="241300" progId="Equation.DSMT4">
                  <p:embed/>
                </p:oleObj>
              </mc:Choice>
              <mc:Fallback>
                <p:oleObj name="" r:id="rId22" imgW="1041400" imgH="241300" progId="Equation.DSMT4">
                  <p:embed/>
                  <p:pic>
                    <p:nvPicPr>
                      <p:cNvPr id="0" name="OLE substitute image"/>
                      <p:cNvPicPr/>
                      <p:nvPr/>
                    </p:nvPicPr>
                    <p:blipFill>
                      <a:blip r:embed="rId23"/>
                      <a:stretch>
                        <a:fillRect/>
                      </a:stretch>
                    </p:blipFill>
                    <p:spPr>
                      <a:xfrm>
                        <a:off x="7019290" y="5191760"/>
                        <a:ext cx="1546225" cy="448945"/>
                      </a:xfrm>
                      <a:prstGeom prst="rect">
                        <a:avLst/>
                      </a:prstGeom>
                      <a:noFill/>
                      <a:ln w="38100">
                        <a:noFill/>
                        <a:miter/>
                      </a:ln>
                    </p:spPr>
                  </p:pic>
                </p:oleObj>
              </mc:Fallback>
            </mc:AlternateContent>
          </a:graphicData>
        </a:graphic>
      </p:graphicFrame>
      <p:sp>
        <p:nvSpPr>
          <p:cNvPr id="33" name="Text Box 16"/>
          <p:cNvSpPr txBox="1"/>
          <p:nvPr>
            <p:custDataLst>
              <p:tags r:id="rId24"/>
            </p:custDataLst>
          </p:nvPr>
        </p:nvSpPr>
        <p:spPr>
          <a:xfrm>
            <a:off x="384493" y="4273868"/>
            <a:ext cx="6021070" cy="521970"/>
          </a:xfrm>
          <a:prstGeom prst="rect">
            <a:avLst/>
          </a:prstGeom>
          <a:noFill/>
          <a:ln w="9525">
            <a:noFill/>
          </a:ln>
        </p:spPr>
        <p:txBody>
          <a:bodyPr wrap="none" anchor="t">
            <a:spAutoFit/>
          </a:bodyPr>
          <a:lstStyle/>
          <a:p>
            <a:r>
              <a:rPr lang="zh-CN" altLang="en-US" sz="2800" b="1">
                <a:solidFill>
                  <a:srgbClr val="000099"/>
                </a:solidFill>
                <a:latin typeface="Times New Roman" panose="02020603050405020304" charset="0"/>
                <a:ea typeface="黑体" panose="02010609060101010101" charset="-122"/>
                <a:cs typeface="Times New Roman" panose="02020603050405020304" charset="0"/>
              </a:rPr>
              <a:t>从重力做功与重力势能变化的关系知</a:t>
            </a:r>
            <a:r>
              <a:rPr lang="en-US" altLang="zh-CN" sz="2800" b="1">
                <a:solidFill>
                  <a:srgbClr val="000099"/>
                </a:solidFill>
                <a:latin typeface="Times New Roman" panose="02020603050405020304" charset="0"/>
                <a:ea typeface="黑体" panose="02010609060101010101" charset="-122"/>
                <a:cs typeface="Times New Roman" panose="02020603050405020304" charset="0"/>
              </a:rPr>
              <a:t>:</a:t>
            </a:r>
            <a:endParaRPr lang="en-US" altLang="zh-CN" sz="2800" b="1">
              <a:solidFill>
                <a:srgbClr val="000099"/>
              </a:solidFill>
              <a:latin typeface="Times New Roman" panose="02020603050405020304" charset="0"/>
              <a:ea typeface="黑体" panose="02010609060101010101" charset="-122"/>
              <a:cs typeface="Times New Roman" panose="02020603050405020304" charset="0"/>
            </a:endParaRPr>
          </a:p>
        </p:txBody>
      </p:sp>
      <p:sp>
        <p:nvSpPr>
          <p:cNvPr id="35" name="Rectangle 31"/>
          <p:cNvSpPr/>
          <p:nvPr>
            <p:custDataLst>
              <p:tags r:id="rId25"/>
            </p:custDataLst>
          </p:nvPr>
        </p:nvSpPr>
        <p:spPr>
          <a:xfrm>
            <a:off x="384810" y="5558155"/>
            <a:ext cx="11543665" cy="1007110"/>
          </a:xfrm>
          <a:prstGeom prst="rect">
            <a:avLst/>
          </a:prstGeom>
          <a:noFill/>
          <a:ln w="9525">
            <a:noFill/>
          </a:ln>
        </p:spPr>
        <p:txBody>
          <a:bodyPr wrap="square" anchor="ctr">
            <a:noAutofit/>
          </a:bodyPr>
          <a:lstStyle/>
          <a:p>
            <a:pPr>
              <a:lnSpc>
                <a:spcPct val="150000"/>
              </a:lnSpc>
            </a:pPr>
            <a:r>
              <a:rPr lang="zh-CN" altLang="en-US" sz="2600" b="1">
                <a:solidFill>
                  <a:srgbClr val="FF0000"/>
                </a:solidFill>
                <a:latin typeface="Times New Roman" panose="02020603050405020304" charset="0"/>
                <a:ea typeface="黑体" panose="02010609060101010101" charset="-122"/>
              </a:rPr>
              <a:t>结论：只有重力做功时，只发生动能和重力势能的相互转化，总的机械能守恒</a:t>
            </a:r>
            <a:endParaRPr lang="zh-CN" altLang="en-US" sz="2600" b="1">
              <a:solidFill>
                <a:srgbClr val="FF0000"/>
              </a:solidFill>
              <a:latin typeface="Times New Roman" panose="02020603050405020304" charset="0"/>
              <a:ea typeface="黑体" panose="02010609060101010101" charset="-122"/>
            </a:endParaRPr>
          </a:p>
        </p:txBody>
      </p:sp>
      <p:pic>
        <p:nvPicPr>
          <p:cNvPr id="3" name="图片 2"/>
          <p:cNvPicPr>
            <a:picLocks noChangeAspect="1"/>
          </p:cNvPicPr>
          <p:nvPr>
            <p:custDataLst>
              <p:tags r:id="rId26"/>
            </p:custDataLst>
          </p:nvPr>
        </p:nvPicPr>
        <p:blipFill>
          <a:blip r:embed="rId27"/>
          <a:stretch>
            <a:fillRect/>
          </a:stretch>
        </p:blipFill>
        <p:spPr>
          <a:xfrm>
            <a:off x="8655897" y="2420621"/>
            <a:ext cx="3439160" cy="3018367"/>
          </a:xfrm>
          <a:prstGeom prst="roundRect">
            <a:avLst>
              <a:gd name="adj" fmla="val 8594"/>
            </a:avLst>
          </a:prstGeom>
          <a:solidFill>
            <a:srgbClr val="FFFFFF">
              <a:shade val="85000"/>
            </a:srgbClr>
          </a:solidFill>
          <a:ln>
            <a:noFill/>
          </a:ln>
          <a:effectLst/>
        </p:spPr>
      </p:pic>
      <p:sp>
        <p:nvSpPr>
          <p:cNvPr id="2" name="文本框 1"/>
          <p:cNvSpPr txBox="1"/>
          <p:nvPr>
            <p:custDataLst>
              <p:tags r:id="rId28"/>
            </p:custDataLst>
          </p:nvPr>
        </p:nvSpPr>
        <p:spPr>
          <a:xfrm>
            <a:off x="230667" y="200115"/>
            <a:ext cx="3990667" cy="583565"/>
          </a:xfrm>
          <a:prstGeom prst="rect">
            <a:avLst/>
          </a:prstGeom>
          <a:noFill/>
        </p:spPr>
        <p:txBody>
          <a:bodyPr wrap="square" rtlCol="0">
            <a:spAutoFit/>
          </a:bodyPr>
          <a:lstStyle/>
          <a:p>
            <a:r>
              <a:rPr lang="zh-CN" altLang="en-US" sz="3200" spc="600">
                <a:solidFill>
                  <a:srgbClr val="4274FF"/>
                </a:solidFill>
                <a:latin typeface="思源黑体 CN Bold" panose="020B0800000000000000" pitchFamily="34" charset="-122"/>
                <a:ea typeface="思源黑体 CN Bold" panose="020B0800000000000000" pitchFamily="34" charset="-122"/>
                <a:cs typeface="阿里巴巴普惠体 B" panose="00020600040101010101" pitchFamily="18" charset="-122"/>
                <a:sym typeface="+mn-ea"/>
              </a:rPr>
              <a:t>情况一</a:t>
            </a:r>
            <a:endParaRPr lang="zh-CN" altLang="en-US" sz="3200" spc="600">
              <a:solidFill>
                <a:srgbClr val="4274FF"/>
              </a:solidFill>
              <a:latin typeface="思源黑体 CN Bold" panose="020B0800000000000000" pitchFamily="34" charset="-122"/>
              <a:ea typeface="思源黑体 CN Bold" panose="020B0800000000000000" pitchFamily="34" charset="-122"/>
              <a:cs typeface="阿里巴巴普惠体 B" panose="00020600040101010101" pitchFamily="18" charset="-122"/>
              <a:sym typeface="+mn-ea"/>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wipe(left)">
                                      <p:cBhvr>
                                        <p:cTn id="12" dur="5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wipe(left)">
                                      <p:cBhvr>
                                        <p:cTn id="17" dur="500"/>
                                        <p:tgtEl>
                                          <p:spTgt spid="2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wipe(left)">
                                      <p:cBhvr>
                                        <p:cTn id="22" dur="500"/>
                                        <p:tgtEl>
                                          <p:spTgt spid="24"/>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33"/>
                                        </p:tgtEl>
                                        <p:attrNameLst>
                                          <p:attrName>style.visibility</p:attrName>
                                        </p:attrNameLst>
                                      </p:cBhvr>
                                      <p:to>
                                        <p:strVal val="visible"/>
                                      </p:to>
                                    </p:set>
                                    <p:anim calcmode="lin" valueType="num">
                                      <p:cBhvr additive="base">
                                        <p:cTn id="27" dur="500" fill="hold"/>
                                        <p:tgtEl>
                                          <p:spTgt spid="33"/>
                                        </p:tgtEl>
                                        <p:attrNameLst>
                                          <p:attrName>ppt_x</p:attrName>
                                        </p:attrNameLst>
                                      </p:cBhvr>
                                      <p:tavLst>
                                        <p:tav tm="0">
                                          <p:val>
                                            <p:strVal val="#ppt_x"/>
                                          </p:val>
                                        </p:tav>
                                        <p:tav tm="100000">
                                          <p:val>
                                            <p:strVal val="#ppt_x"/>
                                          </p:val>
                                        </p:tav>
                                      </p:tavLst>
                                    </p:anim>
                                    <p:anim calcmode="lin" valueType="num">
                                      <p:cBhvr additive="base">
                                        <p:cTn id="28"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nodeType="clickEffect">
                                  <p:stCondLst>
                                    <p:cond delay="0"/>
                                  </p:stCondLst>
                                  <p:childTnLst>
                                    <p:set>
                                      <p:cBhvr>
                                        <p:cTn id="32" dur="1" fill="hold">
                                          <p:stCondLst>
                                            <p:cond delay="0"/>
                                          </p:stCondLst>
                                        </p:cTn>
                                        <p:tgtEl>
                                          <p:spTgt spid="25"/>
                                        </p:tgtEl>
                                        <p:attrNameLst>
                                          <p:attrName>style.visibility</p:attrName>
                                        </p:attrNameLst>
                                      </p:cBhvr>
                                      <p:to>
                                        <p:strVal val="visible"/>
                                      </p:to>
                                    </p:set>
                                    <p:animEffect transition="in" filter="wipe(left)">
                                      <p:cBhvr>
                                        <p:cTn id="33" dur="500"/>
                                        <p:tgtEl>
                                          <p:spTgt spid="25"/>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nodeType="clickEffect">
                                  <p:stCondLst>
                                    <p:cond delay="0"/>
                                  </p:stCondLst>
                                  <p:childTnLst>
                                    <p:set>
                                      <p:cBhvr>
                                        <p:cTn id="37" dur="1" fill="hold">
                                          <p:stCondLst>
                                            <p:cond delay="0"/>
                                          </p:stCondLst>
                                        </p:cTn>
                                        <p:tgtEl>
                                          <p:spTgt spid="26"/>
                                        </p:tgtEl>
                                        <p:attrNameLst>
                                          <p:attrName>style.visibility</p:attrName>
                                        </p:attrNameLst>
                                      </p:cBhvr>
                                      <p:to>
                                        <p:strVal val="visible"/>
                                      </p:to>
                                    </p:set>
                                    <p:animEffect transition="in" filter="wipe(left)">
                                      <p:cBhvr>
                                        <p:cTn id="38" dur="500"/>
                                        <p:tgtEl>
                                          <p:spTgt spid="26"/>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nodeType="click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wipe(left)">
                                      <p:cBhvr>
                                        <p:cTn id="43" dur="500"/>
                                        <p:tgtEl>
                                          <p:spTgt spid="27"/>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nodeType="clickEffect">
                                  <p:stCondLst>
                                    <p:cond delay="0"/>
                                  </p:stCondLst>
                                  <p:childTnLst>
                                    <p:set>
                                      <p:cBhvr>
                                        <p:cTn id="47" dur="1" fill="hold">
                                          <p:stCondLst>
                                            <p:cond delay="0"/>
                                          </p:stCondLst>
                                        </p:cTn>
                                        <p:tgtEl>
                                          <p:spTgt spid="28"/>
                                        </p:tgtEl>
                                        <p:attrNameLst>
                                          <p:attrName>style.visibility</p:attrName>
                                        </p:attrNameLst>
                                      </p:cBhvr>
                                      <p:to>
                                        <p:strVal val="visible"/>
                                      </p:to>
                                    </p:set>
                                    <p:animEffect transition="in" filter="wipe(left)">
                                      <p:cBhvr>
                                        <p:cTn id="48" dur="500"/>
                                        <p:tgtEl>
                                          <p:spTgt spid="28"/>
                                        </p:tgtEl>
                                      </p:cBhvr>
                                    </p:animEffect>
                                  </p:childTnLst>
                                </p:cTn>
                              </p:par>
                              <p:par>
                                <p:cTn id="49" presetID="27" presetClass="entr" presetSubtype="0" fill="hold" grpId="0" nodeType="withEffect">
                                  <p:stCondLst>
                                    <p:cond delay="0"/>
                                  </p:stCondLst>
                                  <p:iterate type="lt">
                                    <p:tmPct val="50000"/>
                                  </p:iterate>
                                  <p:childTnLst>
                                    <p:set>
                                      <p:cBhvr>
                                        <p:cTn id="50" dur="1" fill="hold">
                                          <p:stCondLst>
                                            <p:cond delay="0"/>
                                          </p:stCondLst>
                                        </p:cTn>
                                        <p:tgtEl>
                                          <p:spTgt spid="35"/>
                                        </p:tgtEl>
                                        <p:attrNameLst>
                                          <p:attrName>style.visibility</p:attrName>
                                        </p:attrNameLst>
                                      </p:cBhvr>
                                      <p:to>
                                        <p:strVal val="visible"/>
                                      </p:to>
                                    </p:set>
                                    <p:anim calcmode="discrete" valueType="clr">
                                      <p:cBhvr override="childStyle">
                                        <p:cTn id="51" dur="80"/>
                                        <p:tgtEl>
                                          <p:spTgt spid="35"/>
                                        </p:tgtEl>
                                        <p:attrNameLst>
                                          <p:attrName>style.color</p:attrName>
                                        </p:attrNameLst>
                                      </p:cBhvr>
                                      <p:tavLst>
                                        <p:tav tm="0">
                                          <p:val>
                                            <p:clrVal>
                                              <a:schemeClr val="accent2"/>
                                            </p:clrVal>
                                          </p:val>
                                        </p:tav>
                                        <p:tav tm="50000">
                                          <p:val>
                                            <p:clrVal>
                                              <a:schemeClr val="hlink"/>
                                            </p:clrVal>
                                          </p:val>
                                        </p:tav>
                                      </p:tavLst>
                                    </p:anim>
                                    <p:anim calcmode="discrete" valueType="clr">
                                      <p:cBhvr>
                                        <p:cTn id="52" dur="80"/>
                                        <p:tgtEl>
                                          <p:spTgt spid="35"/>
                                        </p:tgtEl>
                                        <p:attrNameLst>
                                          <p:attrName>fillcolor</p:attrName>
                                        </p:attrNameLst>
                                      </p:cBhvr>
                                      <p:tavLst>
                                        <p:tav tm="0">
                                          <p:val>
                                            <p:clrVal>
                                              <a:schemeClr val="accent2"/>
                                            </p:clrVal>
                                          </p:val>
                                        </p:tav>
                                        <p:tav tm="50000">
                                          <p:val>
                                            <p:clrVal>
                                              <a:schemeClr val="hlink"/>
                                            </p:clrVal>
                                          </p:val>
                                        </p:tav>
                                      </p:tavLst>
                                    </p:anim>
                                    <p:set>
                                      <p:cBhvr>
                                        <p:cTn id="53" dur="80"/>
                                        <p:tgtEl>
                                          <p:spTgt spid="35"/>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33" grpId="0"/>
      <p:bldP spid="3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custDataLst>
              <p:tags r:id="rId1"/>
            </p:custDataLst>
          </p:nvPr>
        </p:nvSpPr>
        <p:spPr>
          <a:xfrm>
            <a:off x="381000" y="1066800"/>
            <a:ext cx="11478260" cy="1574165"/>
          </a:xfrm>
          <a:prstGeom prst="rect">
            <a:avLst/>
          </a:prstGeom>
          <a:noFill/>
        </p:spPr>
        <p:txBody>
          <a:bodyPr wrap="square" rtlCol="0">
            <a:noAutofit/>
          </a:bodyPr>
          <a:lstStyle/>
          <a:p>
            <a:pPr>
              <a:lnSpc>
                <a:spcPct val="150000"/>
              </a:lnSpc>
            </a:pPr>
            <a:r>
              <a:rPr lang="en-US" altLang="zh-CN" sz="2800" b="1">
                <a:latin typeface="Times New Roman" panose="02020603050405020304" charset="0"/>
                <a:ea typeface="黑体" panose="02010609060101010101" charset="-122"/>
                <a:cs typeface="Times New Roman" panose="02020603050405020304" charset="0"/>
              </a:rPr>
              <a:t>       </a:t>
            </a:r>
            <a:r>
              <a:rPr lang="zh-CN" altLang="en-US" sz="2800" b="1">
                <a:latin typeface="Times New Roman" panose="02020603050405020304" charset="0"/>
                <a:ea typeface="黑体" panose="02010609060101010101" charset="-122"/>
                <a:cs typeface="Times New Roman" panose="02020603050405020304" charset="0"/>
              </a:rPr>
              <a:t>在图中，如果物体从位置</a:t>
            </a:r>
            <a:r>
              <a:rPr lang="en-US" altLang="zh-CN" sz="2800" b="1">
                <a:latin typeface="Times New Roman" panose="02020603050405020304" charset="0"/>
                <a:ea typeface="黑体" panose="02010609060101010101" charset="-122"/>
                <a:cs typeface="Times New Roman" panose="02020603050405020304" charset="0"/>
              </a:rPr>
              <a:t>B</a:t>
            </a:r>
            <a:r>
              <a:rPr lang="zh-CN" altLang="en-US" sz="2800" b="1">
                <a:latin typeface="Times New Roman" panose="02020603050405020304" charset="0"/>
                <a:ea typeface="黑体" panose="02010609060101010101" charset="-122"/>
                <a:cs typeface="Times New Roman" panose="02020603050405020304" charset="0"/>
              </a:rPr>
              <a:t>沿光滑曲面上升到位置</a:t>
            </a:r>
            <a:r>
              <a:rPr lang="en-US" altLang="zh-CN" sz="2800" b="1">
                <a:latin typeface="Times New Roman" panose="02020603050405020304" charset="0"/>
                <a:ea typeface="黑体" panose="02010609060101010101" charset="-122"/>
                <a:cs typeface="Times New Roman" panose="02020603050405020304" charset="0"/>
              </a:rPr>
              <a:t>A</a:t>
            </a:r>
            <a:r>
              <a:rPr lang="zh-CN" altLang="en-US" sz="2800" b="1">
                <a:latin typeface="Times New Roman" panose="02020603050405020304" charset="0"/>
                <a:ea typeface="黑体" panose="02010609060101010101" charset="-122"/>
                <a:cs typeface="Times New Roman" panose="02020603050405020304" charset="0"/>
              </a:rPr>
              <a:t>，重力做负功，这种情况下上述的关系是否成立？</a:t>
            </a:r>
            <a:endParaRPr lang="zh-CN" altLang="en-US" sz="2800" b="1">
              <a:latin typeface="Times New Roman" panose="02020603050405020304" charset="0"/>
              <a:ea typeface="黑体" panose="02010609060101010101" charset="-122"/>
              <a:cs typeface="Times New Roman" panose="02020603050405020304" charset="0"/>
            </a:endParaRPr>
          </a:p>
        </p:txBody>
      </p:sp>
      <p:pic>
        <p:nvPicPr>
          <p:cNvPr id="4" name="图片 3"/>
          <p:cNvPicPr>
            <a:picLocks noChangeAspect="1"/>
          </p:cNvPicPr>
          <p:nvPr>
            <p:custDataLst>
              <p:tags r:id="rId2"/>
            </p:custDataLst>
          </p:nvPr>
        </p:nvPicPr>
        <p:blipFill>
          <a:blip r:embed="rId3"/>
          <a:stretch>
            <a:fillRect/>
          </a:stretch>
        </p:blipFill>
        <p:spPr>
          <a:xfrm>
            <a:off x="3882602" y="2924176"/>
            <a:ext cx="3439160" cy="3018367"/>
          </a:xfrm>
          <a:prstGeom prst="roundRect">
            <a:avLst>
              <a:gd name="adj" fmla="val 8594"/>
            </a:avLst>
          </a:prstGeom>
          <a:solidFill>
            <a:srgbClr val="FFFFFF">
              <a:shade val="85000"/>
            </a:srgbClr>
          </a:solidFill>
          <a:ln>
            <a:noFill/>
          </a:ln>
          <a:effectLst/>
        </p:spPr>
      </p:pic>
      <p:sp>
        <p:nvSpPr>
          <p:cNvPr id="27" name="文本框 26"/>
          <p:cNvSpPr txBox="1"/>
          <p:nvPr>
            <p:custDataLst>
              <p:tags r:id="rId4"/>
            </p:custDataLst>
          </p:nvPr>
        </p:nvSpPr>
        <p:spPr>
          <a:xfrm>
            <a:off x="230667" y="200115"/>
            <a:ext cx="3990667" cy="583565"/>
          </a:xfrm>
          <a:prstGeom prst="rect">
            <a:avLst/>
          </a:prstGeom>
          <a:noFill/>
        </p:spPr>
        <p:txBody>
          <a:bodyPr wrap="square" rtlCol="0">
            <a:spAutoFit/>
          </a:bodyPr>
          <a:lstStyle/>
          <a:p>
            <a:r>
              <a:rPr lang="zh-CN" altLang="en-US" sz="3200" spc="600">
                <a:solidFill>
                  <a:srgbClr val="4274FF"/>
                </a:solidFill>
                <a:latin typeface="思源黑体 CN Bold" panose="020B0800000000000000" pitchFamily="34" charset="-122"/>
                <a:ea typeface="思源黑体 CN Bold" panose="020B0800000000000000" pitchFamily="34" charset="-122"/>
                <a:cs typeface="阿里巴巴普惠体 B" panose="00020600040101010101" pitchFamily="18" charset="-122"/>
                <a:sym typeface="+mn-ea"/>
              </a:rPr>
              <a:t>思考与讨论</a:t>
            </a:r>
            <a:endParaRPr lang="zh-CN" altLang="en-US" sz="3200" spc="600">
              <a:solidFill>
                <a:srgbClr val="4274FF"/>
              </a:solidFill>
              <a:latin typeface="思源黑体 CN Bold" panose="020B0800000000000000" pitchFamily="34" charset="-122"/>
              <a:ea typeface="思源黑体 CN Bold" panose="020B0800000000000000" pitchFamily="34" charset="-122"/>
              <a:cs typeface="阿里巴巴普惠体 B" panose="00020600040101010101" pitchFamily="18" charset="-122"/>
              <a:sym typeface="+mn-ea"/>
            </a:endParaRP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3"/>
          <p:cNvSpPr txBox="1"/>
          <p:nvPr>
            <p:custDataLst>
              <p:tags r:id="rId1"/>
            </p:custDataLst>
          </p:nvPr>
        </p:nvSpPr>
        <p:spPr>
          <a:xfrm>
            <a:off x="296545" y="1000760"/>
            <a:ext cx="11328400" cy="1383665"/>
          </a:xfrm>
          <a:prstGeom prst="rect">
            <a:avLst/>
          </a:prstGeom>
          <a:noFill/>
          <a:ln w="9525">
            <a:noFill/>
          </a:ln>
        </p:spPr>
        <p:txBody>
          <a:bodyPr wrap="square" anchor="t">
            <a:spAutoFit/>
          </a:bodyPr>
          <a:lstStyle/>
          <a:p>
            <a:pPr>
              <a:lnSpc>
                <a:spcPct val="150000"/>
              </a:lnSpc>
              <a:spcBef>
                <a:spcPct val="50000"/>
              </a:spcBef>
            </a:pPr>
            <a:r>
              <a:rPr lang="en-US" altLang="zh-CN" sz="2800" b="1">
                <a:latin typeface="Times New Roman" panose="02020603050405020304" charset="0"/>
                <a:ea typeface="黑体" panose="02010609060101010101" charset="-122"/>
                <a:cs typeface="Times New Roman" panose="02020603050405020304" charset="0"/>
              </a:rPr>
              <a:t>        </a:t>
            </a:r>
            <a:r>
              <a:rPr lang="zh-CN" altLang="en-US" sz="2800" b="1">
                <a:latin typeface="Times New Roman" panose="02020603050405020304" charset="0"/>
                <a:ea typeface="黑体" panose="02010609060101010101" charset="-122"/>
                <a:cs typeface="Times New Roman" panose="02020603050405020304" charset="0"/>
              </a:rPr>
              <a:t>如图，光滑小球套在水平杆上运动，</a:t>
            </a:r>
            <a:r>
              <a:rPr lang="en-US" altLang="zh-CN" sz="2800" b="1">
                <a:latin typeface="Times New Roman" panose="02020603050405020304" charset="0"/>
                <a:ea typeface="黑体" panose="02010609060101010101" charset="-122"/>
                <a:cs typeface="Times New Roman" panose="02020603050405020304" charset="0"/>
              </a:rPr>
              <a:t>C</a:t>
            </a:r>
            <a:r>
              <a:rPr lang="zh-CN" altLang="en-US" sz="2800" b="1">
                <a:latin typeface="Times New Roman" panose="02020603050405020304" charset="0"/>
                <a:ea typeface="黑体" panose="02010609060101010101" charset="-122"/>
                <a:cs typeface="Times New Roman" panose="02020603050405020304" charset="0"/>
              </a:rPr>
              <a:t>为原长处，从</a:t>
            </a:r>
            <a:r>
              <a:rPr lang="en-US" altLang="zh-CN" sz="2800" b="1">
                <a:latin typeface="Times New Roman" panose="02020603050405020304" charset="0"/>
                <a:ea typeface="黑体" panose="02010609060101010101" charset="-122"/>
                <a:cs typeface="Times New Roman" panose="02020603050405020304" charset="0"/>
              </a:rPr>
              <a:t>A</a:t>
            </a:r>
            <a:r>
              <a:rPr lang="zh-CN" altLang="en-US" sz="2800" b="1">
                <a:latin typeface="Times New Roman" panose="02020603050405020304" charset="0"/>
                <a:ea typeface="黑体" panose="02010609060101010101" charset="-122"/>
                <a:cs typeface="Times New Roman" panose="02020603050405020304" charset="0"/>
              </a:rPr>
              <a:t>到</a:t>
            </a:r>
            <a:r>
              <a:rPr lang="en-US" altLang="zh-CN" sz="2800" b="1">
                <a:latin typeface="Times New Roman" panose="02020603050405020304" charset="0"/>
                <a:ea typeface="黑体" panose="02010609060101010101" charset="-122"/>
                <a:cs typeface="Times New Roman" panose="02020603050405020304" charset="0"/>
              </a:rPr>
              <a:t>B</a:t>
            </a:r>
            <a:r>
              <a:rPr lang="zh-CN" altLang="en-US" sz="2800" b="1">
                <a:latin typeface="Times New Roman" panose="02020603050405020304" charset="0"/>
                <a:ea typeface="黑体" panose="02010609060101010101" charset="-122"/>
                <a:cs typeface="Times New Roman" panose="02020603050405020304" charset="0"/>
              </a:rPr>
              <a:t>过程中分析能量的变化，判定弹簧和小球系统机械能是否守恒。</a:t>
            </a:r>
            <a:endParaRPr lang="zh-CN" altLang="en-US" sz="2800" b="1">
              <a:latin typeface="Times New Roman" panose="02020603050405020304" charset="0"/>
              <a:ea typeface="黑体" panose="02010609060101010101" charset="-122"/>
              <a:cs typeface="Times New Roman" panose="02020603050405020304" charset="0"/>
            </a:endParaRPr>
          </a:p>
        </p:txBody>
      </p:sp>
      <p:pic>
        <p:nvPicPr>
          <p:cNvPr id="9219" name="Picture 4"/>
          <p:cNvPicPr>
            <a:picLocks noChangeAspect="1"/>
          </p:cNvPicPr>
          <p:nvPr>
            <p:custDataLst>
              <p:tags r:id="rId2"/>
            </p:custDataLst>
          </p:nvPr>
        </p:nvPicPr>
        <p:blipFill>
          <a:blip r:embed="rId3"/>
          <a:stretch>
            <a:fillRect/>
          </a:stretch>
        </p:blipFill>
        <p:spPr>
          <a:xfrm>
            <a:off x="9089390" y="2384425"/>
            <a:ext cx="2648585" cy="2552065"/>
          </a:xfrm>
          <a:prstGeom prst="rect">
            <a:avLst/>
          </a:prstGeom>
          <a:noFill/>
          <a:ln w="9525">
            <a:noFill/>
          </a:ln>
        </p:spPr>
      </p:pic>
      <p:sp>
        <p:nvSpPr>
          <p:cNvPr id="7" name="Rectangle 5"/>
          <p:cNvSpPr/>
          <p:nvPr>
            <p:custDataLst>
              <p:tags r:id="rId4"/>
            </p:custDataLst>
          </p:nvPr>
        </p:nvSpPr>
        <p:spPr>
          <a:xfrm>
            <a:off x="5831205" y="4696143"/>
            <a:ext cx="2844165" cy="521970"/>
          </a:xfrm>
          <a:prstGeom prst="rect">
            <a:avLst/>
          </a:prstGeom>
          <a:noFill/>
          <a:ln w="9525">
            <a:noFill/>
          </a:ln>
        </p:spPr>
        <p:txBody>
          <a:bodyPr wrap="none" anchor="ctr">
            <a:spAutoFit/>
          </a:bodyPr>
          <a:lstStyle/>
          <a:p>
            <a:pPr indent="0"/>
            <a:r>
              <a:rPr lang="en-US" altLang="zh-CN" sz="2800" b="1" i="1">
                <a:latin typeface="Times New Roman" panose="02020603050405020304" charset="0"/>
                <a:ea typeface="黑体" panose="02010609060101010101" charset="-122"/>
                <a:cs typeface="Times New Roman" panose="02020603050405020304" charset="0"/>
              </a:rPr>
              <a:t>E</a:t>
            </a:r>
            <a:r>
              <a:rPr lang="en-US" altLang="zh-CN" sz="2800" b="1" baseline="-25000">
                <a:latin typeface="Times New Roman" panose="02020603050405020304" charset="0"/>
                <a:ea typeface="黑体" panose="02010609060101010101" charset="-122"/>
                <a:cs typeface="Times New Roman" panose="02020603050405020304" charset="0"/>
              </a:rPr>
              <a:t>P2</a:t>
            </a:r>
            <a:r>
              <a:rPr lang="en-US" altLang="zh-CN" sz="2800" b="1">
                <a:latin typeface="Times New Roman" panose="02020603050405020304" charset="0"/>
                <a:ea typeface="黑体" panose="02010609060101010101" charset="-122"/>
                <a:cs typeface="Times New Roman" panose="02020603050405020304" charset="0"/>
              </a:rPr>
              <a:t>+</a:t>
            </a:r>
            <a:r>
              <a:rPr lang="en-US" altLang="zh-CN" sz="2800" b="1" i="1">
                <a:latin typeface="Times New Roman" panose="02020603050405020304" charset="0"/>
                <a:ea typeface="黑体" panose="02010609060101010101" charset="-122"/>
                <a:cs typeface="Times New Roman" panose="02020603050405020304" charset="0"/>
              </a:rPr>
              <a:t>E</a:t>
            </a:r>
            <a:r>
              <a:rPr lang="en-US" altLang="zh-CN" sz="2800" b="1" baseline="-25000">
                <a:latin typeface="Times New Roman" panose="02020603050405020304" charset="0"/>
                <a:ea typeface="黑体" panose="02010609060101010101" charset="-122"/>
                <a:cs typeface="Times New Roman" panose="02020603050405020304" charset="0"/>
              </a:rPr>
              <a:t>K2</a:t>
            </a:r>
            <a:r>
              <a:rPr lang="en-US" altLang="zh-CN" sz="2800" b="1">
                <a:latin typeface="Times New Roman" panose="02020603050405020304" charset="0"/>
                <a:ea typeface="黑体" panose="02010609060101010101" charset="-122"/>
                <a:cs typeface="Times New Roman" panose="02020603050405020304" charset="0"/>
              </a:rPr>
              <a:t>=</a:t>
            </a:r>
            <a:r>
              <a:rPr lang="en-US" altLang="zh-CN" sz="2800" b="1" i="1">
                <a:latin typeface="Times New Roman" panose="02020603050405020304" charset="0"/>
                <a:ea typeface="黑体" panose="02010609060101010101" charset="-122"/>
                <a:cs typeface="Times New Roman" panose="02020603050405020304" charset="0"/>
              </a:rPr>
              <a:t>E</a:t>
            </a:r>
            <a:r>
              <a:rPr lang="en-US" altLang="zh-CN" sz="2800" b="1" baseline="-25000">
                <a:latin typeface="Times New Roman" panose="02020603050405020304" charset="0"/>
                <a:ea typeface="黑体" panose="02010609060101010101" charset="-122"/>
                <a:cs typeface="Times New Roman" panose="02020603050405020304" charset="0"/>
              </a:rPr>
              <a:t>P1</a:t>
            </a:r>
            <a:r>
              <a:rPr lang="en-US" altLang="zh-CN" sz="2800" b="1">
                <a:latin typeface="Times New Roman" panose="02020603050405020304" charset="0"/>
                <a:ea typeface="黑体" panose="02010609060101010101" charset="-122"/>
                <a:cs typeface="Times New Roman" panose="02020603050405020304" charset="0"/>
              </a:rPr>
              <a:t>+</a:t>
            </a:r>
            <a:r>
              <a:rPr lang="en-US" altLang="zh-CN" sz="2800" b="1" i="1">
                <a:latin typeface="Times New Roman" panose="02020603050405020304" charset="0"/>
                <a:ea typeface="黑体" panose="02010609060101010101" charset="-122"/>
                <a:cs typeface="Times New Roman" panose="02020603050405020304" charset="0"/>
              </a:rPr>
              <a:t>E</a:t>
            </a:r>
            <a:r>
              <a:rPr lang="en-US" altLang="zh-CN" sz="2800" b="1" baseline="-25000">
                <a:latin typeface="Times New Roman" panose="02020603050405020304" charset="0"/>
                <a:ea typeface="黑体" panose="02010609060101010101" charset="-122"/>
                <a:cs typeface="Times New Roman" panose="02020603050405020304" charset="0"/>
              </a:rPr>
              <a:t>K1</a:t>
            </a:r>
            <a:endParaRPr lang="en-US" altLang="zh-CN" sz="2800" b="1">
              <a:latin typeface="Times New Roman" panose="02020603050405020304" charset="0"/>
              <a:ea typeface="黑体" panose="02010609060101010101" charset="-122"/>
              <a:cs typeface="Times New Roman" panose="02020603050405020304" charset="0"/>
            </a:endParaRPr>
          </a:p>
        </p:txBody>
      </p:sp>
      <p:graphicFrame>
        <p:nvGraphicFramePr>
          <p:cNvPr id="2051" name="Object 3"/>
          <p:cNvGraphicFramePr>
            <a:graphicFrameLocks noChangeAspect="1"/>
          </p:cNvGraphicFramePr>
          <p:nvPr>
            <p:custDataLst>
              <p:tags r:id="rId5"/>
            </p:custDataLst>
          </p:nvPr>
        </p:nvGraphicFramePr>
        <p:xfrm>
          <a:off x="640715" y="2524125"/>
          <a:ext cx="2480310" cy="551180"/>
        </p:xfrm>
        <a:graphic>
          <a:graphicData uri="http://schemas.openxmlformats.org/presentationml/2006/ole">
            <mc:AlternateContent xmlns:mc="http://schemas.openxmlformats.org/markup-compatibility/2006">
              <mc:Choice xmlns:v="urn:schemas-microsoft-com:vml" Requires="v">
                <p:oleObj spid="_x0000_s1045" name="" r:id="rId6" imgW="1193800" imgH="254000" progId="Equation.DSMT4">
                  <p:embed/>
                </p:oleObj>
              </mc:Choice>
              <mc:Fallback>
                <p:oleObj name="" r:id="rId6" imgW="1193800" imgH="254000" progId="Equation.DSMT4">
                  <p:embed/>
                  <p:pic>
                    <p:nvPicPr>
                      <p:cNvPr id="0" name="OLE substitute image"/>
                      <p:cNvPicPr/>
                      <p:nvPr/>
                    </p:nvPicPr>
                    <p:blipFill>
                      <a:blip r:embed="rId7"/>
                      <a:stretch>
                        <a:fillRect/>
                      </a:stretch>
                    </p:blipFill>
                    <p:spPr>
                      <a:xfrm>
                        <a:off x="640715" y="2524125"/>
                        <a:ext cx="2480310" cy="551180"/>
                      </a:xfrm>
                      <a:prstGeom prst="rect">
                        <a:avLst/>
                      </a:prstGeom>
                      <a:noFill/>
                      <a:ln w="38100">
                        <a:noFill/>
                        <a:miter/>
                      </a:ln>
                    </p:spPr>
                  </p:pic>
                </p:oleObj>
              </mc:Fallback>
            </mc:AlternateContent>
          </a:graphicData>
        </a:graphic>
      </p:graphicFrame>
      <p:graphicFrame>
        <p:nvGraphicFramePr>
          <p:cNvPr id="2052" name="Object 4"/>
          <p:cNvGraphicFramePr>
            <a:graphicFrameLocks noChangeAspect="1"/>
          </p:cNvGraphicFramePr>
          <p:nvPr>
            <p:custDataLst>
              <p:tags r:id="rId8"/>
            </p:custDataLst>
          </p:nvPr>
        </p:nvGraphicFramePr>
        <p:xfrm>
          <a:off x="3816350" y="2524125"/>
          <a:ext cx="2433955" cy="551180"/>
        </p:xfrm>
        <a:graphic>
          <a:graphicData uri="http://schemas.openxmlformats.org/presentationml/2006/ole">
            <mc:AlternateContent xmlns:mc="http://schemas.openxmlformats.org/markup-compatibility/2006">
              <mc:Choice xmlns:v="urn:schemas-microsoft-com:vml" Requires="v">
                <p:oleObj spid="_x0000_s1046" name="" r:id="rId9" imgW="1219200" imgH="254000" progId="Equation.DSMT4">
                  <p:embed/>
                </p:oleObj>
              </mc:Choice>
              <mc:Fallback>
                <p:oleObj name="" r:id="rId9" imgW="1219200" imgH="254000" progId="Equation.DSMT4">
                  <p:embed/>
                  <p:pic>
                    <p:nvPicPr>
                      <p:cNvPr id="0" name="OLE substitute image"/>
                      <p:cNvPicPr/>
                      <p:nvPr/>
                    </p:nvPicPr>
                    <p:blipFill>
                      <a:blip r:embed="rId10"/>
                      <a:stretch>
                        <a:fillRect/>
                      </a:stretch>
                    </p:blipFill>
                    <p:spPr>
                      <a:xfrm>
                        <a:off x="3816350" y="2524125"/>
                        <a:ext cx="2433955" cy="551180"/>
                      </a:xfrm>
                      <a:prstGeom prst="rect">
                        <a:avLst/>
                      </a:prstGeom>
                      <a:noFill/>
                      <a:ln w="38100">
                        <a:noFill/>
                        <a:miter/>
                      </a:ln>
                    </p:spPr>
                  </p:pic>
                </p:oleObj>
              </mc:Fallback>
            </mc:AlternateContent>
          </a:graphicData>
        </a:graphic>
      </p:graphicFrame>
      <p:sp>
        <p:nvSpPr>
          <p:cNvPr id="10" name="Text Box 6"/>
          <p:cNvSpPr txBox="1"/>
          <p:nvPr>
            <p:custDataLst>
              <p:tags r:id="rId11"/>
            </p:custDataLst>
          </p:nvPr>
        </p:nvSpPr>
        <p:spPr>
          <a:xfrm>
            <a:off x="535305" y="3237230"/>
            <a:ext cx="2035175" cy="521970"/>
          </a:xfrm>
          <a:prstGeom prst="rect">
            <a:avLst/>
          </a:prstGeom>
          <a:noFill/>
          <a:ln w="9525">
            <a:noFill/>
          </a:ln>
        </p:spPr>
        <p:txBody>
          <a:bodyPr wrap="square" anchor="t">
            <a:spAutoFit/>
          </a:bodyPr>
          <a:lstStyle/>
          <a:p>
            <a:r>
              <a:rPr lang="zh-CN" altLang="en-US" sz="2800" b="1">
                <a:solidFill>
                  <a:srgbClr val="000099"/>
                </a:solidFill>
                <a:latin typeface="黑体" panose="02010609060101010101" charset="-122"/>
                <a:ea typeface="黑体" panose="02010609060101010101" charset="-122"/>
              </a:rPr>
              <a:t>由动能定理：</a:t>
            </a:r>
            <a:endParaRPr lang="zh-CN" altLang="en-US" sz="2800" b="1">
              <a:solidFill>
                <a:srgbClr val="000099"/>
              </a:solidFill>
              <a:latin typeface="黑体" panose="02010609060101010101" charset="-122"/>
              <a:ea typeface="黑体" panose="02010609060101010101" charset="-122"/>
            </a:endParaRPr>
          </a:p>
        </p:txBody>
      </p:sp>
      <p:sp>
        <p:nvSpPr>
          <p:cNvPr id="11" name="矩形 10"/>
          <p:cNvSpPr/>
          <p:nvPr>
            <p:custDataLst>
              <p:tags r:id="rId12"/>
            </p:custDataLst>
          </p:nvPr>
        </p:nvSpPr>
        <p:spPr>
          <a:xfrm>
            <a:off x="2700655" y="3268345"/>
            <a:ext cx="1840230" cy="460375"/>
          </a:xfrm>
          <a:prstGeom prst="rect">
            <a:avLst/>
          </a:prstGeom>
          <a:noFill/>
          <a:ln w="9525">
            <a:noFill/>
          </a:ln>
        </p:spPr>
        <p:txBody>
          <a:bodyPr wrap="none" anchor="t">
            <a:spAutoFit/>
          </a:bodyPr>
          <a:lstStyle/>
          <a:p>
            <a:r>
              <a:rPr lang="en-US" altLang="zh-CN" sz="2400" b="1" i="1">
                <a:solidFill>
                  <a:srgbClr val="0000CC"/>
                </a:solidFill>
                <a:latin typeface="Times New Roman" panose="02020603050405020304" charset="0"/>
                <a:ea typeface="黑体" panose="02010609060101010101" charset="-122"/>
              </a:rPr>
              <a:t>W</a:t>
            </a:r>
            <a:r>
              <a:rPr lang="en-US" altLang="zh-CN" sz="2400" b="1" baseline="-25000">
                <a:solidFill>
                  <a:srgbClr val="0000CC"/>
                </a:solidFill>
                <a:latin typeface="Times New Roman" panose="02020603050405020304" charset="0"/>
                <a:ea typeface="黑体" panose="02010609060101010101" charset="-122"/>
              </a:rPr>
              <a:t>F</a:t>
            </a:r>
            <a:r>
              <a:rPr lang="en-US" altLang="zh-CN" sz="2400" b="1">
                <a:solidFill>
                  <a:srgbClr val="0000CC"/>
                </a:solidFill>
                <a:latin typeface="Times New Roman" panose="02020603050405020304" charset="0"/>
                <a:ea typeface="黑体" panose="02010609060101010101" charset="-122"/>
              </a:rPr>
              <a:t>= </a:t>
            </a:r>
            <a:r>
              <a:rPr lang="en-US" altLang="zh-CN" sz="2400" b="1" i="1">
                <a:solidFill>
                  <a:srgbClr val="0000CC"/>
                </a:solidFill>
                <a:latin typeface="Times New Roman" panose="02020603050405020304" charset="0"/>
                <a:ea typeface="黑体" panose="02010609060101010101" charset="-122"/>
              </a:rPr>
              <a:t>E</a:t>
            </a:r>
            <a:r>
              <a:rPr lang="en-US" altLang="zh-CN" sz="2400" b="1" baseline="-25000">
                <a:solidFill>
                  <a:srgbClr val="0000CC"/>
                </a:solidFill>
                <a:latin typeface="Times New Roman" panose="02020603050405020304" charset="0"/>
                <a:ea typeface="黑体" panose="02010609060101010101" charset="-122"/>
              </a:rPr>
              <a:t>K2</a:t>
            </a:r>
            <a:r>
              <a:rPr lang="en-US" altLang="zh-CN" sz="2400" b="1">
                <a:solidFill>
                  <a:srgbClr val="0000CC"/>
                </a:solidFill>
                <a:latin typeface="Times New Roman" panose="02020603050405020304" charset="0"/>
                <a:ea typeface="黑体" panose="02010609060101010101" charset="-122"/>
              </a:rPr>
              <a:t>-</a:t>
            </a:r>
            <a:r>
              <a:rPr lang="en-US" altLang="zh-CN" sz="2400" b="1" i="1">
                <a:solidFill>
                  <a:srgbClr val="0000CC"/>
                </a:solidFill>
                <a:latin typeface="Times New Roman" panose="02020603050405020304" charset="0"/>
                <a:ea typeface="黑体" panose="02010609060101010101" charset="-122"/>
              </a:rPr>
              <a:t>E</a:t>
            </a:r>
            <a:r>
              <a:rPr lang="en-US" altLang="zh-CN" sz="2400" b="1" baseline="-25000">
                <a:solidFill>
                  <a:srgbClr val="0000CC"/>
                </a:solidFill>
                <a:latin typeface="Times New Roman" panose="02020603050405020304" charset="0"/>
                <a:ea typeface="黑体" panose="02010609060101010101" charset="-122"/>
              </a:rPr>
              <a:t>K1</a:t>
            </a:r>
            <a:r>
              <a:rPr lang="en-US" altLang="zh-CN" sz="2400" b="1">
                <a:solidFill>
                  <a:srgbClr val="0000CC"/>
                </a:solidFill>
                <a:latin typeface="Times New Roman" panose="02020603050405020304" charset="0"/>
                <a:ea typeface="黑体" panose="02010609060101010101" charset="-122"/>
              </a:rPr>
              <a:t> </a:t>
            </a:r>
            <a:endParaRPr lang="zh-CN" altLang="en-US" sz="2400">
              <a:solidFill>
                <a:srgbClr val="0000CC"/>
              </a:solidFill>
              <a:latin typeface="Calibri"/>
              <a:ea typeface="宋体" pitchFamily="2" charset="-122"/>
            </a:endParaRPr>
          </a:p>
        </p:txBody>
      </p:sp>
      <p:sp>
        <p:nvSpPr>
          <p:cNvPr id="12" name="Text Box 16"/>
          <p:cNvSpPr txBox="1"/>
          <p:nvPr>
            <p:custDataLst>
              <p:tags r:id="rId13"/>
            </p:custDataLst>
          </p:nvPr>
        </p:nvSpPr>
        <p:spPr>
          <a:xfrm>
            <a:off x="535305" y="3966528"/>
            <a:ext cx="6260465" cy="521970"/>
          </a:xfrm>
          <a:prstGeom prst="rect">
            <a:avLst/>
          </a:prstGeom>
          <a:noFill/>
          <a:ln w="9525">
            <a:noFill/>
          </a:ln>
        </p:spPr>
        <p:txBody>
          <a:bodyPr wrap="none" anchor="t">
            <a:spAutoFit/>
          </a:bodyPr>
          <a:lstStyle/>
          <a:p>
            <a:r>
              <a:rPr lang="zh-CN" altLang="en-US" sz="2800" b="1">
                <a:solidFill>
                  <a:srgbClr val="000099"/>
                </a:solidFill>
                <a:latin typeface="Times New Roman" panose="02020603050405020304" charset="0"/>
                <a:ea typeface="黑体" panose="02010609060101010101" charset="-122"/>
              </a:rPr>
              <a:t>从弹力做功与弹性势能变化的关系知：</a:t>
            </a:r>
            <a:endParaRPr lang="zh-CN" altLang="en-US" sz="2800" b="1">
              <a:solidFill>
                <a:srgbClr val="000099"/>
              </a:solidFill>
              <a:latin typeface="Times New Roman" panose="02020603050405020304" charset="0"/>
              <a:ea typeface="黑体" panose="02010609060101010101" charset="-122"/>
            </a:endParaRPr>
          </a:p>
        </p:txBody>
      </p:sp>
      <p:sp>
        <p:nvSpPr>
          <p:cNvPr id="13" name="矩形 12"/>
          <p:cNvSpPr/>
          <p:nvPr>
            <p:custDataLst>
              <p:tags r:id="rId14"/>
            </p:custDataLst>
          </p:nvPr>
        </p:nvSpPr>
        <p:spPr>
          <a:xfrm>
            <a:off x="6637655" y="3966845"/>
            <a:ext cx="2037715" cy="521970"/>
          </a:xfrm>
          <a:prstGeom prst="rect">
            <a:avLst/>
          </a:prstGeom>
          <a:noFill/>
          <a:ln w="9525">
            <a:noFill/>
          </a:ln>
        </p:spPr>
        <p:txBody>
          <a:bodyPr wrap="none" anchor="t">
            <a:spAutoFit/>
          </a:bodyPr>
          <a:lstStyle/>
          <a:p>
            <a:r>
              <a:rPr lang="en-US" altLang="zh-CN" sz="2800" b="1" i="1">
                <a:solidFill>
                  <a:srgbClr val="0000CC"/>
                </a:solidFill>
                <a:latin typeface="Times New Roman" panose="02020603050405020304" charset="0"/>
                <a:ea typeface="黑体" panose="02010609060101010101" charset="-122"/>
                <a:cs typeface="Times New Roman" panose="02020603050405020304" charset="0"/>
              </a:rPr>
              <a:t>W</a:t>
            </a:r>
            <a:r>
              <a:rPr lang="en-US" altLang="zh-CN" sz="2800" b="1" baseline="-25000">
                <a:solidFill>
                  <a:srgbClr val="0000CC"/>
                </a:solidFill>
                <a:latin typeface="Times New Roman" panose="02020603050405020304" charset="0"/>
                <a:ea typeface="黑体" panose="02010609060101010101" charset="-122"/>
                <a:cs typeface="Times New Roman" panose="02020603050405020304" charset="0"/>
              </a:rPr>
              <a:t>F</a:t>
            </a:r>
            <a:r>
              <a:rPr lang="en-US" altLang="zh-CN" sz="2800" b="1">
                <a:solidFill>
                  <a:srgbClr val="0000CC"/>
                </a:solidFill>
                <a:latin typeface="Times New Roman" panose="02020603050405020304" charset="0"/>
                <a:ea typeface="黑体" panose="02010609060101010101" charset="-122"/>
                <a:cs typeface="Times New Roman" panose="02020603050405020304" charset="0"/>
              </a:rPr>
              <a:t>= </a:t>
            </a:r>
            <a:r>
              <a:rPr lang="en-US" altLang="zh-CN" sz="2800" b="1" i="1">
                <a:solidFill>
                  <a:srgbClr val="0000CC"/>
                </a:solidFill>
                <a:latin typeface="Times New Roman" panose="02020603050405020304" charset="0"/>
                <a:ea typeface="黑体" panose="02010609060101010101" charset="-122"/>
                <a:cs typeface="Times New Roman" panose="02020603050405020304" charset="0"/>
              </a:rPr>
              <a:t>E</a:t>
            </a:r>
            <a:r>
              <a:rPr lang="en-US" altLang="zh-CN" sz="2800" b="1" baseline="-25000">
                <a:solidFill>
                  <a:srgbClr val="0000CC"/>
                </a:solidFill>
                <a:latin typeface="Times New Roman" panose="02020603050405020304" charset="0"/>
                <a:ea typeface="黑体" panose="02010609060101010101" charset="-122"/>
                <a:cs typeface="Times New Roman" panose="02020603050405020304" charset="0"/>
              </a:rPr>
              <a:t>P1</a:t>
            </a:r>
            <a:r>
              <a:rPr lang="en-US" altLang="zh-CN" sz="2800" b="1">
                <a:solidFill>
                  <a:srgbClr val="0000CC"/>
                </a:solidFill>
                <a:latin typeface="Times New Roman" panose="02020603050405020304" charset="0"/>
                <a:ea typeface="黑体" panose="02010609060101010101" charset="-122"/>
                <a:cs typeface="Times New Roman" panose="02020603050405020304" charset="0"/>
              </a:rPr>
              <a:t>-</a:t>
            </a:r>
            <a:r>
              <a:rPr lang="en-US" altLang="zh-CN" sz="2800" b="1" i="1">
                <a:solidFill>
                  <a:srgbClr val="0000CC"/>
                </a:solidFill>
                <a:latin typeface="Times New Roman" panose="02020603050405020304" charset="0"/>
                <a:ea typeface="黑体" panose="02010609060101010101" charset="-122"/>
                <a:cs typeface="Times New Roman" panose="02020603050405020304" charset="0"/>
              </a:rPr>
              <a:t>E</a:t>
            </a:r>
            <a:r>
              <a:rPr lang="en-US" altLang="zh-CN" sz="2800" b="1" baseline="-25000">
                <a:solidFill>
                  <a:srgbClr val="0000CC"/>
                </a:solidFill>
                <a:latin typeface="Times New Roman" panose="02020603050405020304" charset="0"/>
                <a:ea typeface="黑体" panose="02010609060101010101" charset="-122"/>
                <a:cs typeface="Times New Roman" panose="02020603050405020304" charset="0"/>
              </a:rPr>
              <a:t>P2</a:t>
            </a:r>
            <a:endParaRPr lang="zh-CN" altLang="en-US" sz="2800">
              <a:solidFill>
                <a:srgbClr val="0000CC"/>
              </a:solidFill>
              <a:latin typeface="Times New Roman" panose="02020603050405020304" charset="0"/>
              <a:ea typeface="宋体" pitchFamily="2" charset="-122"/>
              <a:cs typeface="Times New Roman" panose="02020603050405020304" charset="0"/>
            </a:endParaRPr>
          </a:p>
        </p:txBody>
      </p:sp>
      <p:sp>
        <p:nvSpPr>
          <p:cNvPr id="14" name="矩形 13"/>
          <p:cNvSpPr/>
          <p:nvPr>
            <p:custDataLst>
              <p:tags r:id="rId15"/>
            </p:custDataLst>
          </p:nvPr>
        </p:nvSpPr>
        <p:spPr>
          <a:xfrm>
            <a:off x="1887538" y="4696460"/>
            <a:ext cx="2962275" cy="521970"/>
          </a:xfrm>
          <a:prstGeom prst="rect">
            <a:avLst/>
          </a:prstGeom>
          <a:noFill/>
          <a:ln w="9525">
            <a:noFill/>
          </a:ln>
        </p:spPr>
        <p:txBody>
          <a:bodyPr wrap="none" anchor="t">
            <a:spAutoFit/>
          </a:bodyPr>
          <a:lstStyle/>
          <a:p>
            <a:pPr indent="20320" algn="ctr"/>
            <a:r>
              <a:rPr lang="zh-CN" altLang="en-US" sz="2800" b="1">
                <a:latin typeface="Times New Roman" panose="02020603050405020304" charset="0"/>
                <a:ea typeface="黑体" panose="02010609060101010101" charset="-122"/>
                <a:cs typeface="Times New Roman" panose="02020603050405020304" charset="0"/>
              </a:rPr>
              <a:t> </a:t>
            </a:r>
            <a:r>
              <a:rPr lang="en-US" altLang="zh-CN" sz="2800" b="1" i="1">
                <a:latin typeface="Times New Roman" panose="02020603050405020304" charset="0"/>
                <a:ea typeface="黑体" panose="02010609060101010101" charset="-122"/>
                <a:cs typeface="Times New Roman" panose="02020603050405020304" charset="0"/>
              </a:rPr>
              <a:t>E</a:t>
            </a:r>
            <a:r>
              <a:rPr lang="en-US" altLang="zh-CN" sz="2800" b="1" baseline="-25000">
                <a:latin typeface="Times New Roman" panose="02020603050405020304" charset="0"/>
                <a:ea typeface="黑体" panose="02010609060101010101" charset="-122"/>
                <a:cs typeface="Times New Roman" panose="02020603050405020304" charset="0"/>
              </a:rPr>
              <a:t>K2</a:t>
            </a:r>
            <a:r>
              <a:rPr lang="en-US" altLang="zh-CN" sz="2800" b="1">
                <a:latin typeface="Times New Roman" panose="02020603050405020304" charset="0"/>
                <a:ea typeface="黑体" panose="02010609060101010101" charset="-122"/>
                <a:cs typeface="Times New Roman" panose="02020603050405020304" charset="0"/>
              </a:rPr>
              <a:t>-</a:t>
            </a:r>
            <a:r>
              <a:rPr lang="en-US" altLang="zh-CN" sz="2800" b="1" i="1">
                <a:latin typeface="Times New Roman" panose="02020603050405020304" charset="0"/>
                <a:ea typeface="黑体" panose="02010609060101010101" charset="-122"/>
                <a:cs typeface="Times New Roman" panose="02020603050405020304" charset="0"/>
              </a:rPr>
              <a:t>E</a:t>
            </a:r>
            <a:r>
              <a:rPr lang="en-US" altLang="zh-CN" sz="2800" b="1" baseline="-25000">
                <a:latin typeface="Times New Roman" panose="02020603050405020304" charset="0"/>
                <a:ea typeface="黑体" panose="02010609060101010101" charset="-122"/>
                <a:cs typeface="Times New Roman" panose="02020603050405020304" charset="0"/>
              </a:rPr>
              <a:t>K1</a:t>
            </a:r>
            <a:r>
              <a:rPr lang="en-US" altLang="zh-CN" sz="2800" b="1">
                <a:latin typeface="Times New Roman" panose="02020603050405020304" charset="0"/>
                <a:ea typeface="黑体" panose="02010609060101010101" charset="-122"/>
                <a:cs typeface="Times New Roman" panose="02020603050405020304" charset="0"/>
              </a:rPr>
              <a:t> = </a:t>
            </a:r>
            <a:r>
              <a:rPr lang="en-US" altLang="zh-CN" sz="2800" b="1" i="1">
                <a:latin typeface="Times New Roman" panose="02020603050405020304" charset="0"/>
                <a:ea typeface="黑体" panose="02010609060101010101" charset="-122"/>
                <a:cs typeface="Times New Roman" panose="02020603050405020304" charset="0"/>
              </a:rPr>
              <a:t>E</a:t>
            </a:r>
            <a:r>
              <a:rPr lang="en-US" altLang="zh-CN" sz="2800" b="1" baseline="-25000">
                <a:latin typeface="Times New Roman" panose="02020603050405020304" charset="0"/>
                <a:ea typeface="黑体" panose="02010609060101010101" charset="-122"/>
                <a:cs typeface="Times New Roman" panose="02020603050405020304" charset="0"/>
              </a:rPr>
              <a:t>P1</a:t>
            </a:r>
            <a:r>
              <a:rPr lang="en-US" altLang="zh-CN" sz="2800" b="1">
                <a:latin typeface="Times New Roman" panose="02020603050405020304" charset="0"/>
                <a:ea typeface="黑体" panose="02010609060101010101" charset="-122"/>
                <a:cs typeface="Times New Roman" panose="02020603050405020304" charset="0"/>
              </a:rPr>
              <a:t>-</a:t>
            </a:r>
            <a:r>
              <a:rPr lang="en-US" altLang="zh-CN" sz="2800" b="1" i="1">
                <a:latin typeface="Times New Roman" panose="02020603050405020304" charset="0"/>
                <a:ea typeface="黑体" panose="02010609060101010101" charset="-122"/>
                <a:cs typeface="Times New Roman" panose="02020603050405020304" charset="0"/>
              </a:rPr>
              <a:t>E</a:t>
            </a:r>
            <a:r>
              <a:rPr lang="en-US" altLang="zh-CN" sz="2800" b="1" baseline="-25000">
                <a:latin typeface="Times New Roman" panose="02020603050405020304" charset="0"/>
                <a:ea typeface="黑体" panose="02010609060101010101" charset="-122"/>
                <a:cs typeface="Times New Roman" panose="02020603050405020304" charset="0"/>
              </a:rPr>
              <a:t>P2</a:t>
            </a:r>
            <a:endParaRPr lang="en-US" altLang="zh-CN" sz="2800" b="1" baseline="-25000">
              <a:latin typeface="Times New Roman" panose="02020603050405020304" charset="0"/>
              <a:ea typeface="黑体" panose="02010609060101010101" charset="-122"/>
              <a:cs typeface="Times New Roman" panose="02020603050405020304" charset="0"/>
            </a:endParaRPr>
          </a:p>
        </p:txBody>
      </p:sp>
      <p:sp>
        <p:nvSpPr>
          <p:cNvPr id="15" name="Rectangle 31"/>
          <p:cNvSpPr/>
          <p:nvPr>
            <p:custDataLst>
              <p:tags r:id="rId16"/>
            </p:custDataLst>
          </p:nvPr>
        </p:nvSpPr>
        <p:spPr>
          <a:xfrm>
            <a:off x="296545" y="5218113"/>
            <a:ext cx="11661140" cy="1383665"/>
          </a:xfrm>
          <a:prstGeom prst="rect">
            <a:avLst/>
          </a:prstGeom>
          <a:noFill/>
          <a:ln w="9525">
            <a:noFill/>
          </a:ln>
        </p:spPr>
        <p:txBody>
          <a:bodyPr wrap="square" anchor="ctr">
            <a:spAutoFit/>
          </a:bodyPr>
          <a:lstStyle/>
          <a:p>
            <a:pPr>
              <a:lnSpc>
                <a:spcPct val="150000"/>
              </a:lnSpc>
            </a:pPr>
            <a:r>
              <a:rPr lang="zh-CN" altLang="en-US" sz="2800" b="1">
                <a:solidFill>
                  <a:srgbClr val="FF0000"/>
                </a:solidFill>
                <a:latin typeface="Times New Roman" panose="02020603050405020304" charset="0"/>
                <a:ea typeface="黑体" panose="02010609060101010101" charset="-122"/>
              </a:rPr>
              <a:t>结论：只有系统内弹力做功时，只发生动能和弹性势能的相互转化，总的机械能守恒。</a:t>
            </a:r>
            <a:endParaRPr lang="zh-CN" altLang="en-US" sz="2800" b="1">
              <a:solidFill>
                <a:srgbClr val="FF0000"/>
              </a:solidFill>
              <a:latin typeface="Times New Roman" panose="02020603050405020304" charset="0"/>
              <a:ea typeface="黑体" panose="02010609060101010101" charset="-122"/>
            </a:endParaRPr>
          </a:p>
        </p:txBody>
      </p:sp>
      <p:sp>
        <p:nvSpPr>
          <p:cNvPr id="3" name="文本框 2"/>
          <p:cNvSpPr txBox="1"/>
          <p:nvPr>
            <p:custDataLst>
              <p:tags r:id="rId17"/>
            </p:custDataLst>
          </p:nvPr>
        </p:nvSpPr>
        <p:spPr>
          <a:xfrm>
            <a:off x="230667" y="200115"/>
            <a:ext cx="3990667" cy="583565"/>
          </a:xfrm>
          <a:prstGeom prst="rect">
            <a:avLst/>
          </a:prstGeom>
          <a:noFill/>
        </p:spPr>
        <p:txBody>
          <a:bodyPr wrap="square" rtlCol="0">
            <a:spAutoFit/>
          </a:bodyPr>
          <a:lstStyle/>
          <a:p>
            <a:r>
              <a:rPr lang="zh-CN" altLang="en-US" sz="3200" spc="600">
                <a:solidFill>
                  <a:srgbClr val="4274FF"/>
                </a:solidFill>
                <a:latin typeface="思源黑体 CN Bold" panose="020B0800000000000000" pitchFamily="34" charset="-122"/>
                <a:ea typeface="思源黑体 CN Bold" panose="020B0800000000000000" pitchFamily="34" charset="-122"/>
                <a:cs typeface="阿里巴巴普惠体 B" panose="00020600040101010101" pitchFamily="18" charset="-122"/>
                <a:sym typeface="+mn-ea"/>
              </a:rPr>
              <a:t>情况二</a:t>
            </a:r>
            <a:endParaRPr lang="zh-CN" altLang="en-US" sz="3200" spc="600">
              <a:solidFill>
                <a:srgbClr val="4274FF"/>
              </a:solidFill>
              <a:latin typeface="思源黑体 CN Bold" panose="020B0800000000000000" pitchFamily="34" charset="-122"/>
              <a:ea typeface="思源黑体 CN Bold" panose="020B0800000000000000" pitchFamily="34" charset="-122"/>
              <a:cs typeface="阿里巴巴普惠体 B" panose="00020600040101010101" pitchFamily="18" charset="-122"/>
              <a:sym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051"/>
                                        </p:tgtEl>
                                        <p:attrNameLst>
                                          <p:attrName>style.visibility</p:attrName>
                                        </p:attrNameLst>
                                      </p:cBhvr>
                                      <p:to>
                                        <p:strVal val="visible"/>
                                      </p:to>
                                    </p:set>
                                    <p:animEffect transition="in" filter="blinds(horizontal)">
                                      <p:cBhvr>
                                        <p:cTn id="7" dur="500"/>
                                        <p:tgtEl>
                                          <p:spTgt spid="2051"/>
                                        </p:tgtEl>
                                      </p:cBhvr>
                                    </p:animEffect>
                                  </p:childTnLst>
                                </p:cTn>
                              </p:par>
                              <p:par>
                                <p:cTn id="8" presetID="3" presetClass="entr" presetSubtype="10" fill="hold" nodeType="withEffect">
                                  <p:stCondLst>
                                    <p:cond delay="0"/>
                                  </p:stCondLst>
                                  <p:childTnLst>
                                    <p:set>
                                      <p:cBhvr>
                                        <p:cTn id="9" dur="1" fill="hold">
                                          <p:stCondLst>
                                            <p:cond delay="0"/>
                                          </p:stCondLst>
                                        </p:cTn>
                                        <p:tgtEl>
                                          <p:spTgt spid="2052"/>
                                        </p:tgtEl>
                                        <p:attrNameLst>
                                          <p:attrName>style.visibility</p:attrName>
                                        </p:attrNameLst>
                                      </p:cBhvr>
                                      <p:to>
                                        <p:strVal val="visible"/>
                                      </p:to>
                                    </p:set>
                                    <p:animEffect transition="in" filter="blinds(horizontal)">
                                      <p:cBhvr>
                                        <p:cTn id="10" dur="500"/>
                                        <p:tgtEl>
                                          <p:spTgt spid="2052"/>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blinds(horizontal)">
                                      <p:cBhvr>
                                        <p:cTn id="15" dur="500"/>
                                        <p:tgtEl>
                                          <p:spTgt spid="10"/>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blinds(horizontal)">
                                      <p:cBhvr>
                                        <p:cTn id="18" dur="500"/>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blinds(horizontal)">
                                      <p:cBhvr>
                                        <p:cTn id="23" dur="500"/>
                                        <p:tgtEl>
                                          <p:spTgt spid="12"/>
                                        </p:tgtEl>
                                      </p:cBhvr>
                                    </p:animEffect>
                                  </p:childTnLst>
                                </p:cTn>
                              </p:par>
                              <p:par>
                                <p:cTn id="24" presetID="3" presetClass="entr" presetSubtype="10"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blinds(horizontal)">
                                      <p:cBhvr>
                                        <p:cTn id="26" dur="500"/>
                                        <p:tgtEl>
                                          <p:spTgt spid="13"/>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blinds(horizontal)">
                                      <p:cBhvr>
                                        <p:cTn id="31" dur="500"/>
                                        <p:tgtEl>
                                          <p:spTgt spid="14"/>
                                        </p:tgtEl>
                                      </p:cBhvr>
                                    </p:animEffect>
                                  </p:childTnLst>
                                </p:cTn>
                              </p:par>
                            </p:childTnLst>
                          </p:cTn>
                        </p:par>
                      </p:childTnLst>
                    </p:cTn>
                  </p:par>
                  <p:par>
                    <p:cTn id="32" fill="hold">
                      <p:stCondLst>
                        <p:cond delay="indefinite"/>
                      </p:stCondLst>
                      <p:childTnLst>
                        <p:par>
                          <p:cTn id="33" fill="hold">
                            <p:stCondLst>
                              <p:cond delay="0"/>
                            </p:stCondLst>
                            <p:childTnLst>
                              <p:par>
                                <p:cTn id="34" presetID="3" presetClass="entr" presetSubtype="10" fill="hold" grpId="0" nodeType="click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blinds(horizontal)">
                                      <p:cBhvr>
                                        <p:cTn id="36" dur="500"/>
                                        <p:tgtEl>
                                          <p:spTgt spid="7"/>
                                        </p:tgtEl>
                                      </p:cBhvr>
                                    </p:animEffect>
                                  </p:childTnLst>
                                </p:cTn>
                              </p:par>
                            </p:childTnLst>
                          </p:cTn>
                        </p:par>
                      </p:childTnLst>
                    </p:cTn>
                  </p:par>
                  <p:par>
                    <p:cTn id="37" fill="hold">
                      <p:stCondLst>
                        <p:cond delay="indefinite"/>
                      </p:stCondLst>
                      <p:childTnLst>
                        <p:par>
                          <p:cTn id="38" fill="hold">
                            <p:stCondLst>
                              <p:cond delay="0"/>
                            </p:stCondLst>
                            <p:childTnLst>
                              <p:par>
                                <p:cTn id="39" presetID="27" presetClass="entr" presetSubtype="0" fill="hold" grpId="0" nodeType="clickEffect">
                                  <p:stCondLst>
                                    <p:cond delay="0"/>
                                  </p:stCondLst>
                                  <p:iterate type="lt">
                                    <p:tmPct val="50000"/>
                                  </p:iterate>
                                  <p:childTnLst>
                                    <p:set>
                                      <p:cBhvr>
                                        <p:cTn id="40" dur="1" fill="hold">
                                          <p:stCondLst>
                                            <p:cond delay="0"/>
                                          </p:stCondLst>
                                        </p:cTn>
                                        <p:tgtEl>
                                          <p:spTgt spid="15"/>
                                        </p:tgtEl>
                                        <p:attrNameLst>
                                          <p:attrName>style.visibility</p:attrName>
                                        </p:attrNameLst>
                                      </p:cBhvr>
                                      <p:to>
                                        <p:strVal val="visible"/>
                                      </p:to>
                                    </p:set>
                                    <p:anim calcmode="discrete" valueType="clr">
                                      <p:cBhvr override="childStyle">
                                        <p:cTn id="41" dur="80"/>
                                        <p:tgtEl>
                                          <p:spTgt spid="15"/>
                                        </p:tgtEl>
                                        <p:attrNameLst>
                                          <p:attrName>style.color</p:attrName>
                                        </p:attrNameLst>
                                      </p:cBhvr>
                                      <p:tavLst>
                                        <p:tav tm="0">
                                          <p:val>
                                            <p:clrVal>
                                              <a:schemeClr val="accent2"/>
                                            </p:clrVal>
                                          </p:val>
                                        </p:tav>
                                        <p:tav tm="50000">
                                          <p:val>
                                            <p:clrVal>
                                              <a:schemeClr val="hlink"/>
                                            </p:clrVal>
                                          </p:val>
                                        </p:tav>
                                      </p:tavLst>
                                    </p:anim>
                                    <p:anim calcmode="discrete" valueType="clr">
                                      <p:cBhvr>
                                        <p:cTn id="42" dur="80"/>
                                        <p:tgtEl>
                                          <p:spTgt spid="15"/>
                                        </p:tgtEl>
                                        <p:attrNameLst>
                                          <p:attrName>fillcolor</p:attrName>
                                        </p:attrNameLst>
                                      </p:cBhvr>
                                      <p:tavLst>
                                        <p:tav tm="0">
                                          <p:val>
                                            <p:clrVal>
                                              <a:schemeClr val="accent2"/>
                                            </p:clrVal>
                                          </p:val>
                                        </p:tav>
                                        <p:tav tm="50000">
                                          <p:val>
                                            <p:clrVal>
                                              <a:schemeClr val="hlink"/>
                                            </p:clrVal>
                                          </p:val>
                                        </p:tav>
                                      </p:tavLst>
                                    </p:anim>
                                    <p:set>
                                      <p:cBhvr>
                                        <p:cTn id="43" dur="80"/>
                                        <p:tgtEl>
                                          <p:spTgt spid="15"/>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4" grpId="0"/>
      <p:bldP spid="15" grpId="0"/>
      <p:bldP spid="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p:nvPr>
            <p:custDataLst>
              <p:tags r:id="rId1"/>
            </p:custDataLst>
          </p:nvPr>
        </p:nvSpPr>
        <p:spPr>
          <a:xfrm>
            <a:off x="402590" y="904558"/>
            <a:ext cx="11374755" cy="4399915"/>
          </a:xfrm>
          <a:prstGeom prst="rect">
            <a:avLst/>
          </a:prstGeom>
          <a:noFill/>
          <a:ln w="9525">
            <a:noFill/>
          </a:ln>
        </p:spPr>
        <p:txBody>
          <a:bodyPr wrap="square" anchor="ctr">
            <a:spAutoFit/>
          </a:bodyPr>
          <a:lstStyle/>
          <a:p>
            <a:pPr indent="65405">
              <a:lnSpc>
                <a:spcPct val="200000"/>
              </a:lnSpc>
            </a:pPr>
            <a:r>
              <a:rPr lang="en-US" altLang="zh-CN" sz="2800" b="1">
                <a:solidFill>
                  <a:schemeClr val="tx1"/>
                </a:solidFill>
                <a:latin typeface="Times New Roman" panose="02020603050405020304" charset="0"/>
                <a:ea typeface="黑体" panose="02010609060101010101" charset="-122"/>
                <a:cs typeface="Times New Roman" panose="02020603050405020304" charset="0"/>
              </a:rPr>
              <a:t>1.</a:t>
            </a:r>
            <a:r>
              <a:rPr lang="zh-CN" altLang="en-US" sz="2800" b="1">
                <a:solidFill>
                  <a:schemeClr val="tx1"/>
                </a:solidFill>
                <a:latin typeface="Times New Roman" panose="02020603050405020304" charset="0"/>
                <a:ea typeface="黑体" panose="02010609060101010101" charset="-122"/>
                <a:cs typeface="Times New Roman" panose="02020603050405020304" charset="0"/>
              </a:rPr>
              <a:t>内容：</a:t>
            </a:r>
            <a:r>
              <a:rPr lang="zh-CN" altLang="en-US" sz="2800" b="1">
                <a:latin typeface="Times New Roman" panose="02020603050405020304" charset="0"/>
                <a:ea typeface="黑体" panose="02010609060101010101" charset="-122"/>
                <a:cs typeface="Times New Roman" panose="02020603050405020304" charset="0"/>
              </a:rPr>
              <a:t>在只有</a:t>
            </a:r>
            <a:r>
              <a:rPr lang="zh-CN" altLang="en-US" sz="2800" b="1">
                <a:solidFill>
                  <a:srgbClr val="3A69F8"/>
                </a:solidFill>
                <a:latin typeface="Times New Roman" panose="02020603050405020304" charset="0"/>
                <a:ea typeface="黑体" panose="02010609060101010101" charset="-122"/>
                <a:cs typeface="Times New Roman" panose="02020603050405020304" charset="0"/>
              </a:rPr>
              <a:t>重力或弹力做功</a:t>
            </a:r>
            <a:r>
              <a:rPr lang="zh-CN" altLang="en-US" sz="2800" b="1">
                <a:latin typeface="Times New Roman" panose="02020603050405020304" charset="0"/>
                <a:ea typeface="黑体" panose="02010609060101010101" charset="-122"/>
                <a:cs typeface="Times New Roman" panose="02020603050405020304" charset="0"/>
              </a:rPr>
              <a:t>的物体系统内，动能和势能可以互相转化，而总的机械能保持不变。</a:t>
            </a:r>
            <a:endParaRPr lang="zh-CN" altLang="en-US" sz="2800" b="1">
              <a:latin typeface="Times New Roman" panose="02020603050405020304" charset="0"/>
              <a:ea typeface="黑体" panose="02010609060101010101" charset="-122"/>
              <a:cs typeface="Times New Roman" panose="02020603050405020304" charset="0"/>
            </a:endParaRPr>
          </a:p>
          <a:p>
            <a:pPr indent="65405">
              <a:lnSpc>
                <a:spcPct val="200000"/>
              </a:lnSpc>
            </a:pPr>
            <a:r>
              <a:rPr lang="en-US" altLang="zh-CN" sz="2800" b="1">
                <a:solidFill>
                  <a:schemeClr val="tx1"/>
                </a:solidFill>
                <a:latin typeface="Times New Roman" panose="02020603050405020304" charset="0"/>
                <a:ea typeface="黑体" panose="02010609060101010101" charset="-122"/>
                <a:cs typeface="Times New Roman" panose="02020603050405020304" charset="0"/>
              </a:rPr>
              <a:t>2.</a:t>
            </a:r>
            <a:r>
              <a:rPr lang="zh-CN" altLang="en-US" sz="2800" b="1">
                <a:solidFill>
                  <a:schemeClr val="tx1"/>
                </a:solidFill>
                <a:latin typeface="Times New Roman" panose="02020603050405020304" charset="0"/>
                <a:ea typeface="黑体" panose="02010609060101010101" charset="-122"/>
                <a:cs typeface="Times New Roman" panose="02020603050405020304" charset="0"/>
              </a:rPr>
              <a:t>条件：</a:t>
            </a:r>
            <a:r>
              <a:rPr lang="zh-CN" altLang="en-US" sz="2800" b="1">
                <a:solidFill>
                  <a:schemeClr val="tx1"/>
                </a:solidFill>
                <a:latin typeface="Times New Roman" panose="02020603050405020304" charset="0"/>
                <a:ea typeface="黑体" panose="02010609060101010101" charset="-122"/>
                <a:cs typeface="Times New Roman" panose="02020603050405020304" charset="0"/>
                <a:sym typeface="Wingdings" panose="05000000000000000000" pitchFamily="2" charset="2"/>
              </a:rPr>
              <a:t>（</a:t>
            </a:r>
            <a:r>
              <a:rPr lang="en-US" altLang="zh-CN" sz="2800" b="1">
                <a:solidFill>
                  <a:schemeClr val="tx1"/>
                </a:solidFill>
                <a:latin typeface="Times New Roman" panose="02020603050405020304" charset="0"/>
                <a:ea typeface="黑体" panose="02010609060101010101" charset="-122"/>
                <a:cs typeface="Times New Roman" panose="02020603050405020304" charset="0"/>
                <a:sym typeface="Wingdings" panose="05000000000000000000" pitchFamily="2" charset="2"/>
              </a:rPr>
              <a:t>1</a:t>
            </a:r>
            <a:r>
              <a:rPr lang="zh-CN" altLang="en-US" sz="2800" b="1">
                <a:solidFill>
                  <a:schemeClr val="tx1"/>
                </a:solidFill>
                <a:latin typeface="Times New Roman" panose="02020603050405020304" charset="0"/>
                <a:ea typeface="黑体" panose="02010609060101010101" charset="-122"/>
                <a:cs typeface="Times New Roman" panose="02020603050405020304" charset="0"/>
                <a:sym typeface="Wingdings" panose="05000000000000000000" pitchFamily="2" charset="2"/>
              </a:rPr>
              <a:t>）</a:t>
            </a:r>
            <a:r>
              <a:rPr lang="zh-CN" altLang="en-US" sz="2800" b="1">
                <a:solidFill>
                  <a:srgbClr val="3A69F8"/>
                </a:solidFill>
                <a:latin typeface="Times New Roman" panose="02020603050405020304" charset="0"/>
                <a:ea typeface="黑体" panose="02010609060101010101" charset="-122"/>
                <a:cs typeface="Times New Roman" panose="02020603050405020304" charset="0"/>
              </a:rPr>
              <a:t>系统内</a:t>
            </a:r>
            <a:r>
              <a:rPr lang="zh-CN" altLang="en-US" sz="2800" b="1">
                <a:latin typeface="Times New Roman" panose="02020603050405020304" charset="0"/>
                <a:ea typeface="黑体" panose="02010609060101010101" charset="-122"/>
                <a:cs typeface="Times New Roman" panose="02020603050405020304" charset="0"/>
              </a:rPr>
              <a:t>只有重力（或弹力）做功；</a:t>
            </a:r>
            <a:endParaRPr lang="en-US" altLang="zh-CN" sz="2800" b="1">
              <a:latin typeface="Times New Roman" panose="02020603050405020304" charset="0"/>
              <a:ea typeface="黑体" panose="02010609060101010101" charset="-122"/>
              <a:cs typeface="Times New Roman" panose="02020603050405020304" charset="0"/>
            </a:endParaRPr>
          </a:p>
          <a:p>
            <a:pPr indent="65405">
              <a:lnSpc>
                <a:spcPct val="200000"/>
              </a:lnSpc>
            </a:pPr>
            <a:r>
              <a:rPr lang="zh-CN" altLang="en-US" sz="2800" b="1">
                <a:latin typeface="Times New Roman" panose="02020603050405020304" charset="0"/>
                <a:ea typeface="黑体" panose="02010609060101010101" charset="-122"/>
                <a:cs typeface="Times New Roman" panose="02020603050405020304" charset="0"/>
              </a:rPr>
              <a:t>                </a:t>
            </a:r>
            <a:r>
              <a:rPr lang="zh-CN" altLang="en-US" sz="2800" b="1">
                <a:solidFill>
                  <a:schemeClr val="tx1"/>
                </a:solidFill>
                <a:latin typeface="Times New Roman" panose="02020603050405020304" charset="0"/>
                <a:ea typeface="黑体" panose="02010609060101010101" charset="-122"/>
                <a:cs typeface="Times New Roman" panose="02020603050405020304" charset="0"/>
              </a:rPr>
              <a:t>（</a:t>
            </a:r>
            <a:r>
              <a:rPr lang="en-US" altLang="zh-CN" sz="2800" b="1">
                <a:solidFill>
                  <a:schemeClr val="tx1"/>
                </a:solidFill>
                <a:latin typeface="Times New Roman" panose="02020603050405020304" charset="0"/>
                <a:ea typeface="黑体" panose="02010609060101010101" charset="-122"/>
                <a:cs typeface="Times New Roman" panose="02020603050405020304" charset="0"/>
              </a:rPr>
              <a:t>2</a:t>
            </a:r>
            <a:r>
              <a:rPr lang="zh-CN" altLang="en-US" sz="2800" b="1">
                <a:solidFill>
                  <a:schemeClr val="tx1"/>
                </a:solidFill>
                <a:latin typeface="Times New Roman" panose="02020603050405020304" charset="0"/>
                <a:ea typeface="黑体" panose="02010609060101010101" charset="-122"/>
                <a:cs typeface="Times New Roman" panose="02020603050405020304" charset="0"/>
              </a:rPr>
              <a:t>）</a:t>
            </a:r>
            <a:r>
              <a:rPr lang="zh-CN" altLang="en-US" sz="2800" b="1">
                <a:latin typeface="Times New Roman" panose="02020603050405020304" charset="0"/>
                <a:ea typeface="黑体" panose="02010609060101010101" charset="-122"/>
                <a:cs typeface="Times New Roman" panose="02020603050405020304" charset="0"/>
              </a:rPr>
              <a:t>只发生</a:t>
            </a:r>
            <a:r>
              <a:rPr lang="zh-CN" altLang="en-US" sz="2800" b="1">
                <a:solidFill>
                  <a:srgbClr val="3A69F8"/>
                </a:solidFill>
                <a:latin typeface="Times New Roman" panose="02020603050405020304" charset="0"/>
                <a:ea typeface="黑体" panose="02010609060101010101" charset="-122"/>
                <a:cs typeface="Times New Roman" panose="02020603050405020304" charset="0"/>
              </a:rPr>
              <a:t>动能和势能</a:t>
            </a:r>
            <a:r>
              <a:rPr lang="zh-CN" altLang="en-US" sz="2800" b="1">
                <a:latin typeface="Times New Roman" panose="02020603050405020304" charset="0"/>
                <a:ea typeface="黑体" panose="02010609060101010101" charset="-122"/>
                <a:cs typeface="Times New Roman" panose="02020603050405020304" charset="0"/>
              </a:rPr>
              <a:t>间的相互转化。</a:t>
            </a:r>
            <a:endParaRPr lang="zh-CN" altLang="en-US" sz="2800" b="1">
              <a:latin typeface="Times New Roman" panose="02020603050405020304" charset="0"/>
              <a:ea typeface="黑体" panose="02010609060101010101" charset="-122"/>
              <a:cs typeface="Times New Roman" panose="02020603050405020304" charset="0"/>
            </a:endParaRPr>
          </a:p>
          <a:p>
            <a:pPr indent="65405">
              <a:lnSpc>
                <a:spcPct val="200000"/>
              </a:lnSpc>
            </a:pPr>
            <a:r>
              <a:rPr lang="en-US" altLang="zh-CN" sz="2800" b="1">
                <a:solidFill>
                  <a:schemeClr val="tx1"/>
                </a:solidFill>
                <a:latin typeface="Times New Roman" panose="02020603050405020304" charset="0"/>
                <a:ea typeface="黑体" panose="02010609060101010101" charset="-122"/>
                <a:cs typeface="Times New Roman" panose="02020603050405020304" charset="0"/>
              </a:rPr>
              <a:t>3.</a:t>
            </a:r>
            <a:r>
              <a:rPr lang="zh-CN" altLang="en-US" sz="2800" b="1">
                <a:solidFill>
                  <a:schemeClr val="tx1"/>
                </a:solidFill>
                <a:latin typeface="Times New Roman" panose="02020603050405020304" charset="0"/>
                <a:ea typeface="黑体" panose="02010609060101010101" charset="-122"/>
                <a:cs typeface="Times New Roman" panose="02020603050405020304" charset="0"/>
              </a:rPr>
              <a:t>表达式：</a:t>
            </a:r>
            <a:r>
              <a:rPr lang="zh-CN" altLang="en-US" sz="2800" b="1">
                <a:latin typeface="Times New Roman" panose="02020603050405020304" charset="0"/>
                <a:ea typeface="黑体" panose="02010609060101010101" charset="-122"/>
                <a:cs typeface="Times New Roman" panose="02020603050405020304" charset="0"/>
              </a:rPr>
              <a:t> </a:t>
            </a:r>
            <a:r>
              <a:rPr lang="en-US" altLang="zh-CN" sz="2800" b="1">
                <a:latin typeface="Times New Roman" panose="02020603050405020304" charset="0"/>
                <a:ea typeface="黑体" panose="02010609060101010101" charset="-122"/>
                <a:cs typeface="Times New Roman" panose="02020603050405020304" charset="0"/>
              </a:rPr>
              <a:t>① </a:t>
            </a:r>
            <a:r>
              <a:rPr lang="en-US" altLang="zh-CN" sz="2800" b="1" i="1">
                <a:latin typeface="Times New Roman" panose="02020603050405020304" charset="0"/>
                <a:ea typeface="黑体" panose="02010609060101010101" charset="-122"/>
                <a:cs typeface="Times New Roman" panose="02020603050405020304" charset="0"/>
              </a:rPr>
              <a:t>E</a:t>
            </a:r>
            <a:r>
              <a:rPr lang="en-US" altLang="zh-CN" sz="2800" b="1" baseline="-25000">
                <a:latin typeface="Times New Roman" panose="02020603050405020304" charset="0"/>
                <a:ea typeface="黑体" panose="02010609060101010101" charset="-122"/>
                <a:cs typeface="Times New Roman" panose="02020603050405020304" charset="0"/>
              </a:rPr>
              <a:t>P2</a:t>
            </a:r>
            <a:r>
              <a:rPr lang="en-US" altLang="zh-CN" sz="2800" b="1">
                <a:latin typeface="Times New Roman" panose="02020603050405020304" charset="0"/>
                <a:ea typeface="黑体" panose="02010609060101010101" charset="-122"/>
                <a:cs typeface="Times New Roman" panose="02020603050405020304" charset="0"/>
              </a:rPr>
              <a:t>+</a:t>
            </a:r>
            <a:r>
              <a:rPr lang="en-US" altLang="zh-CN" sz="2800" b="1" i="1">
                <a:latin typeface="Times New Roman" panose="02020603050405020304" charset="0"/>
                <a:ea typeface="黑体" panose="02010609060101010101" charset="-122"/>
                <a:cs typeface="Times New Roman" panose="02020603050405020304" charset="0"/>
              </a:rPr>
              <a:t>E</a:t>
            </a:r>
            <a:r>
              <a:rPr lang="en-US" altLang="zh-CN" sz="2800" b="1" baseline="-25000">
                <a:latin typeface="Times New Roman" panose="02020603050405020304" charset="0"/>
                <a:ea typeface="黑体" panose="02010609060101010101" charset="-122"/>
                <a:cs typeface="Times New Roman" panose="02020603050405020304" charset="0"/>
              </a:rPr>
              <a:t>K2</a:t>
            </a:r>
            <a:r>
              <a:rPr lang="en-US" altLang="zh-CN" sz="2800" b="1" i="1">
                <a:latin typeface="Times New Roman" panose="02020603050405020304" charset="0"/>
                <a:ea typeface="黑体" panose="02010609060101010101" charset="-122"/>
                <a:cs typeface="Times New Roman" panose="02020603050405020304" charset="0"/>
              </a:rPr>
              <a:t>=E</a:t>
            </a:r>
            <a:r>
              <a:rPr lang="en-US" altLang="zh-CN" sz="2800" b="1" baseline="-25000">
                <a:latin typeface="Times New Roman" panose="02020603050405020304" charset="0"/>
                <a:ea typeface="黑体" panose="02010609060101010101" charset="-122"/>
                <a:cs typeface="Times New Roman" panose="02020603050405020304" charset="0"/>
              </a:rPr>
              <a:t>P1</a:t>
            </a:r>
            <a:r>
              <a:rPr lang="en-US" altLang="zh-CN" sz="2800" b="1">
                <a:latin typeface="Times New Roman" panose="02020603050405020304" charset="0"/>
                <a:ea typeface="黑体" panose="02010609060101010101" charset="-122"/>
                <a:cs typeface="Times New Roman" panose="02020603050405020304" charset="0"/>
              </a:rPr>
              <a:t>+</a:t>
            </a:r>
            <a:r>
              <a:rPr lang="en-US" altLang="zh-CN" sz="2800" b="1" i="1">
                <a:latin typeface="Times New Roman" panose="02020603050405020304" charset="0"/>
                <a:ea typeface="黑体" panose="02010609060101010101" charset="-122"/>
                <a:cs typeface="Times New Roman" panose="02020603050405020304" charset="0"/>
              </a:rPr>
              <a:t>E</a:t>
            </a:r>
            <a:r>
              <a:rPr lang="en-US" altLang="zh-CN" sz="2800" b="1" baseline="-25000">
                <a:latin typeface="Times New Roman" panose="02020603050405020304" charset="0"/>
                <a:ea typeface="黑体" panose="02010609060101010101" charset="-122"/>
                <a:cs typeface="Times New Roman" panose="02020603050405020304" charset="0"/>
              </a:rPr>
              <a:t>K1 </a:t>
            </a:r>
            <a:r>
              <a:rPr lang="en-US" altLang="zh-CN" sz="2800" b="1">
                <a:latin typeface="Times New Roman" panose="02020603050405020304" charset="0"/>
                <a:ea typeface="黑体" panose="02010609060101010101" charset="-122"/>
                <a:cs typeface="Times New Roman" panose="02020603050405020304" charset="0"/>
              </a:rPr>
              <a:t> </a:t>
            </a:r>
            <a:r>
              <a:rPr lang="zh-CN" altLang="en-US" sz="2800" b="1">
                <a:latin typeface="Times New Roman" panose="02020603050405020304" charset="0"/>
                <a:ea typeface="黑体" panose="02010609060101010101" charset="-122"/>
                <a:cs typeface="Times New Roman" panose="02020603050405020304" charset="0"/>
              </a:rPr>
              <a:t>（ </a:t>
            </a:r>
            <a:r>
              <a:rPr lang="en-US" altLang="zh-CN" sz="2800" b="1" i="1">
                <a:latin typeface="Times New Roman" panose="02020603050405020304" charset="0"/>
                <a:ea typeface="黑体" panose="02010609060101010101" charset="-122"/>
                <a:cs typeface="Times New Roman" panose="02020603050405020304" charset="0"/>
              </a:rPr>
              <a:t>E</a:t>
            </a:r>
            <a:r>
              <a:rPr lang="en-US" altLang="zh-CN" sz="2800" b="1" baseline="-25000">
                <a:latin typeface="Times New Roman" panose="02020603050405020304" charset="0"/>
                <a:ea typeface="黑体" panose="02010609060101010101" charset="-122"/>
                <a:cs typeface="Times New Roman" panose="02020603050405020304" charset="0"/>
              </a:rPr>
              <a:t>2</a:t>
            </a:r>
            <a:r>
              <a:rPr lang="en-US" altLang="zh-CN" sz="2800" b="1">
                <a:latin typeface="Times New Roman" panose="02020603050405020304" charset="0"/>
                <a:ea typeface="黑体" panose="02010609060101010101" charset="-122"/>
                <a:cs typeface="Times New Roman" panose="02020603050405020304" charset="0"/>
              </a:rPr>
              <a:t>= </a:t>
            </a:r>
            <a:r>
              <a:rPr lang="en-US" altLang="zh-CN" sz="2800" b="1" i="1">
                <a:latin typeface="Times New Roman" panose="02020603050405020304" charset="0"/>
                <a:ea typeface="黑体" panose="02010609060101010101" charset="-122"/>
                <a:cs typeface="Times New Roman" panose="02020603050405020304" charset="0"/>
              </a:rPr>
              <a:t>E</a:t>
            </a:r>
            <a:r>
              <a:rPr lang="en-US" altLang="zh-CN" sz="2800" b="1" baseline="-25000">
                <a:latin typeface="Times New Roman" panose="02020603050405020304" charset="0"/>
                <a:ea typeface="黑体" panose="02010609060101010101" charset="-122"/>
                <a:cs typeface="Times New Roman" panose="02020603050405020304" charset="0"/>
              </a:rPr>
              <a:t>1</a:t>
            </a:r>
            <a:r>
              <a:rPr lang="zh-CN" altLang="en-US" sz="2800" b="1">
                <a:latin typeface="Times New Roman" panose="02020603050405020304" charset="0"/>
                <a:ea typeface="黑体" panose="02010609060101010101" charset="-122"/>
                <a:cs typeface="Times New Roman" panose="02020603050405020304" charset="0"/>
              </a:rPr>
              <a:t>）</a:t>
            </a:r>
            <a:endParaRPr lang="zh-CN" altLang="en-US" sz="2800" b="1">
              <a:latin typeface="Times New Roman" panose="02020603050405020304" charset="0"/>
              <a:ea typeface="黑体" panose="02010609060101010101" charset="-122"/>
              <a:cs typeface="Times New Roman" panose="02020603050405020304" charset="0"/>
            </a:endParaRPr>
          </a:p>
        </p:txBody>
      </p:sp>
      <p:sp>
        <p:nvSpPr>
          <p:cNvPr id="4" name="Rectangle 7"/>
          <p:cNvSpPr/>
          <p:nvPr>
            <p:custDataLst>
              <p:tags r:id="rId2"/>
            </p:custDataLst>
          </p:nvPr>
        </p:nvSpPr>
        <p:spPr>
          <a:xfrm>
            <a:off x="2257425" y="5743575"/>
            <a:ext cx="3276600" cy="521970"/>
          </a:xfrm>
          <a:prstGeom prst="rect">
            <a:avLst/>
          </a:prstGeom>
          <a:solidFill>
            <a:srgbClr val="FFFFFF">
              <a:alpha val="79999"/>
            </a:srgbClr>
          </a:solidFill>
          <a:ln w="9525">
            <a:noFill/>
          </a:ln>
        </p:spPr>
        <p:txBody>
          <a:bodyPr anchor="t">
            <a:spAutoFit/>
          </a:bodyPr>
          <a:lstStyle/>
          <a:p>
            <a:r>
              <a:rPr lang="en-US" altLang="zh-CN" sz="2800" b="1">
                <a:solidFill>
                  <a:schemeClr val="tx1"/>
                </a:solidFill>
                <a:latin typeface="Times New Roman" panose="02020603050405020304" charset="0"/>
                <a:ea typeface="黑体" panose="02010609060101010101" charset="-122"/>
                <a:cs typeface="Times New Roman" panose="02020603050405020304" charset="0"/>
              </a:rPr>
              <a:t>② △E</a:t>
            </a:r>
            <a:r>
              <a:rPr lang="en-US" altLang="zh-CN" sz="2800" b="1" baseline="-25000">
                <a:solidFill>
                  <a:schemeClr val="tx1"/>
                </a:solidFill>
                <a:latin typeface="Times New Roman" panose="02020603050405020304" charset="0"/>
                <a:ea typeface="黑体" panose="02010609060101010101" charset="-122"/>
                <a:cs typeface="Times New Roman" panose="02020603050405020304" charset="0"/>
              </a:rPr>
              <a:t>K</a:t>
            </a:r>
            <a:r>
              <a:rPr lang="zh-CN" altLang="zh-CN" sz="2800" b="1" baseline="-25000">
                <a:solidFill>
                  <a:schemeClr val="tx1"/>
                </a:solidFill>
                <a:latin typeface="Times New Roman" panose="02020603050405020304" charset="0"/>
                <a:ea typeface="黑体" panose="02010609060101010101" charset="-122"/>
                <a:cs typeface="Times New Roman" panose="02020603050405020304" charset="0"/>
              </a:rPr>
              <a:t>增</a:t>
            </a:r>
            <a:r>
              <a:rPr lang="zh-CN" altLang="en-US" sz="2800" b="1">
                <a:solidFill>
                  <a:schemeClr val="tx1"/>
                </a:solidFill>
                <a:latin typeface="Times New Roman" panose="02020603050405020304" charset="0"/>
                <a:ea typeface="黑体" panose="02010609060101010101" charset="-122"/>
                <a:cs typeface="Times New Roman" panose="02020603050405020304" charset="0"/>
              </a:rPr>
              <a:t>＝</a:t>
            </a:r>
            <a:r>
              <a:rPr lang="en-US" altLang="zh-CN" sz="2800" b="1">
                <a:solidFill>
                  <a:schemeClr val="tx1"/>
                </a:solidFill>
                <a:latin typeface="Times New Roman" panose="02020603050405020304" charset="0"/>
                <a:ea typeface="黑体" panose="02010609060101010101" charset="-122"/>
                <a:cs typeface="Times New Roman" panose="02020603050405020304" charset="0"/>
              </a:rPr>
              <a:t>△E</a:t>
            </a:r>
            <a:r>
              <a:rPr lang="en-US" altLang="zh-CN" sz="2800" b="1" baseline="-25000">
                <a:solidFill>
                  <a:schemeClr val="tx1"/>
                </a:solidFill>
                <a:latin typeface="Times New Roman" panose="02020603050405020304" charset="0"/>
                <a:ea typeface="黑体" panose="02010609060101010101" charset="-122"/>
                <a:cs typeface="Times New Roman" panose="02020603050405020304" charset="0"/>
              </a:rPr>
              <a:t>P</a:t>
            </a:r>
            <a:r>
              <a:rPr lang="zh-CN" altLang="en-US" sz="2800" b="1" baseline="-25000">
                <a:solidFill>
                  <a:schemeClr val="tx1"/>
                </a:solidFill>
                <a:latin typeface="Times New Roman" panose="02020603050405020304" charset="0"/>
                <a:ea typeface="黑体" panose="02010609060101010101" charset="-122"/>
                <a:cs typeface="Times New Roman" panose="02020603050405020304" charset="0"/>
              </a:rPr>
              <a:t>减</a:t>
            </a:r>
            <a:endParaRPr lang="zh-CN" altLang="en-US" sz="2800" b="1" baseline="-25000">
              <a:solidFill>
                <a:schemeClr val="tx1"/>
              </a:solidFill>
              <a:latin typeface="Times New Roman" panose="02020603050405020304" charset="0"/>
              <a:ea typeface="黑体" panose="02010609060101010101" charset="-122"/>
              <a:cs typeface="Times New Roman" panose="02020603050405020304" charset="0"/>
            </a:endParaRPr>
          </a:p>
        </p:txBody>
      </p:sp>
      <p:sp>
        <p:nvSpPr>
          <p:cNvPr id="2" name="Rectangle 7"/>
          <p:cNvSpPr/>
          <p:nvPr>
            <p:custDataLst>
              <p:tags r:id="rId3"/>
            </p:custDataLst>
          </p:nvPr>
        </p:nvSpPr>
        <p:spPr>
          <a:xfrm>
            <a:off x="5767705" y="5733098"/>
            <a:ext cx="3276600" cy="521970"/>
          </a:xfrm>
          <a:prstGeom prst="rect">
            <a:avLst/>
          </a:prstGeom>
          <a:solidFill>
            <a:srgbClr val="FFFFFF">
              <a:alpha val="79999"/>
            </a:srgbClr>
          </a:solidFill>
          <a:ln w="9525">
            <a:noFill/>
          </a:ln>
        </p:spPr>
        <p:txBody>
          <a:bodyPr anchor="t">
            <a:spAutoFit/>
          </a:bodyPr>
          <a:lstStyle/>
          <a:p>
            <a:r>
              <a:rPr lang="zh-CN" altLang="en-US" sz="2800" b="1">
                <a:solidFill>
                  <a:schemeClr val="tx1"/>
                </a:solidFill>
                <a:latin typeface="Times New Roman" panose="02020603050405020304" charset="0"/>
                <a:ea typeface="黑体" panose="02010609060101010101" charset="-122"/>
                <a:cs typeface="Times New Roman" panose="02020603050405020304" charset="0"/>
              </a:rPr>
              <a:t>或</a:t>
            </a:r>
            <a:r>
              <a:rPr lang="en-US" altLang="zh-CN" sz="2800" b="1">
                <a:solidFill>
                  <a:schemeClr val="tx1"/>
                </a:solidFill>
                <a:latin typeface="Times New Roman" panose="02020603050405020304" charset="0"/>
                <a:ea typeface="黑体" panose="02010609060101010101" charset="-122"/>
                <a:cs typeface="Times New Roman" panose="02020603050405020304" charset="0"/>
              </a:rPr>
              <a:t>△E</a:t>
            </a:r>
            <a:r>
              <a:rPr lang="en-US" altLang="zh-CN" sz="2800" b="1" baseline="-25000">
                <a:solidFill>
                  <a:schemeClr val="tx1"/>
                </a:solidFill>
                <a:latin typeface="Times New Roman" panose="02020603050405020304" charset="0"/>
                <a:ea typeface="黑体" panose="02010609060101010101" charset="-122"/>
                <a:cs typeface="Times New Roman" panose="02020603050405020304" charset="0"/>
              </a:rPr>
              <a:t>K</a:t>
            </a:r>
            <a:r>
              <a:rPr lang="zh-CN" altLang="en-US" sz="2800" b="1" baseline="-25000">
                <a:solidFill>
                  <a:schemeClr val="tx1"/>
                </a:solidFill>
                <a:latin typeface="Times New Roman" panose="02020603050405020304" charset="0"/>
                <a:ea typeface="黑体" panose="02010609060101010101" charset="-122"/>
                <a:cs typeface="Times New Roman" panose="02020603050405020304" charset="0"/>
              </a:rPr>
              <a:t>减</a:t>
            </a:r>
            <a:r>
              <a:rPr lang="zh-CN" altLang="en-US" sz="2800" b="1">
                <a:solidFill>
                  <a:schemeClr val="tx1"/>
                </a:solidFill>
                <a:latin typeface="Times New Roman" panose="02020603050405020304" charset="0"/>
                <a:ea typeface="黑体" panose="02010609060101010101" charset="-122"/>
                <a:cs typeface="Times New Roman" panose="02020603050405020304" charset="0"/>
              </a:rPr>
              <a:t>＝</a:t>
            </a:r>
            <a:r>
              <a:rPr lang="en-US" altLang="zh-CN" sz="2800" b="1">
                <a:solidFill>
                  <a:schemeClr val="tx1"/>
                </a:solidFill>
                <a:latin typeface="Times New Roman" panose="02020603050405020304" charset="0"/>
                <a:ea typeface="黑体" panose="02010609060101010101" charset="-122"/>
                <a:cs typeface="Times New Roman" panose="02020603050405020304" charset="0"/>
              </a:rPr>
              <a:t>△E</a:t>
            </a:r>
            <a:r>
              <a:rPr lang="en-US" altLang="zh-CN" sz="2800" b="1" baseline="-25000">
                <a:solidFill>
                  <a:schemeClr val="tx1"/>
                </a:solidFill>
                <a:latin typeface="Times New Roman" panose="02020603050405020304" charset="0"/>
                <a:ea typeface="黑体" panose="02010609060101010101" charset="-122"/>
                <a:cs typeface="Times New Roman" panose="02020603050405020304" charset="0"/>
              </a:rPr>
              <a:t>P</a:t>
            </a:r>
            <a:r>
              <a:rPr lang="zh-CN" altLang="en-US" sz="2800" b="1" baseline="-25000">
                <a:solidFill>
                  <a:schemeClr val="tx1"/>
                </a:solidFill>
                <a:latin typeface="Times New Roman" panose="02020603050405020304" charset="0"/>
                <a:ea typeface="黑体" panose="02010609060101010101" charset="-122"/>
                <a:cs typeface="Times New Roman" panose="02020603050405020304" charset="0"/>
              </a:rPr>
              <a:t>增</a:t>
            </a:r>
            <a:endParaRPr lang="zh-CN" altLang="en-US" sz="2800" b="1" baseline="-25000">
              <a:solidFill>
                <a:schemeClr val="tx1"/>
              </a:solidFill>
              <a:latin typeface="Times New Roman" panose="02020603050405020304" charset="0"/>
              <a:ea typeface="黑体" panose="02010609060101010101" charset="-122"/>
              <a:cs typeface="Times New Roman" panose="02020603050405020304" charset="0"/>
            </a:endParaRPr>
          </a:p>
        </p:txBody>
      </p:sp>
      <p:sp>
        <p:nvSpPr>
          <p:cNvPr id="3" name="文本框 2"/>
          <p:cNvSpPr txBox="1"/>
          <p:nvPr>
            <p:custDataLst>
              <p:tags r:id="rId4"/>
            </p:custDataLst>
          </p:nvPr>
        </p:nvSpPr>
        <p:spPr>
          <a:xfrm>
            <a:off x="230505" y="200025"/>
            <a:ext cx="4719955" cy="736600"/>
          </a:xfrm>
          <a:prstGeom prst="rect">
            <a:avLst/>
          </a:prstGeom>
          <a:noFill/>
        </p:spPr>
        <p:txBody>
          <a:bodyPr wrap="square" rtlCol="0">
            <a:noAutofit/>
          </a:bodyPr>
          <a:lstStyle/>
          <a:p>
            <a:r>
              <a:rPr lang="zh-CN" altLang="en-US" sz="3200" spc="600">
                <a:solidFill>
                  <a:srgbClr val="4274FF"/>
                </a:solidFill>
                <a:latin typeface="思源黑体 CN Bold" panose="020B0800000000000000" pitchFamily="34" charset="-122"/>
                <a:ea typeface="思源黑体 CN Bold" panose="020B0800000000000000" pitchFamily="34" charset="-122"/>
                <a:cs typeface="阿里巴巴普惠体 B" panose="00020600040101010101" pitchFamily="18" charset="-122"/>
                <a:sym typeface="+mn-ea"/>
              </a:rPr>
              <a:t>机械能守恒定律</a:t>
            </a:r>
            <a:endParaRPr lang="zh-CN" altLang="en-US" sz="3200" spc="600">
              <a:solidFill>
                <a:srgbClr val="4274FF"/>
              </a:solidFill>
              <a:latin typeface="思源黑体 CN Bold" panose="020B0800000000000000" pitchFamily="34" charset="-122"/>
              <a:ea typeface="思源黑体 CN Bold" panose="020B0800000000000000" pitchFamily="34" charset="-122"/>
              <a:cs typeface="阿里巴巴普惠体 B" panose="00020600040101010101" pitchFamily="18" charset="-122"/>
              <a:sym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2290">
                                            <p:txEl>
                                              <p:pRg st="1" end="1"/>
                                            </p:txEl>
                                          </p:spTgt>
                                        </p:tgtEl>
                                        <p:attrNameLst>
                                          <p:attrName>style.visibility</p:attrName>
                                        </p:attrNameLst>
                                      </p:cBhvr>
                                      <p:to>
                                        <p:strVal val="visible"/>
                                      </p:to>
                                    </p:set>
                                    <p:animEffect transition="in" filter="blinds(horizontal)">
                                      <p:cBhvr>
                                        <p:cTn id="7" dur="500"/>
                                        <p:tgtEl>
                                          <p:spTgt spid="12290">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2290">
                                            <p:txEl>
                                              <p:pRg st="2" end="2"/>
                                            </p:txEl>
                                          </p:spTgt>
                                        </p:tgtEl>
                                        <p:attrNameLst>
                                          <p:attrName>style.visibility</p:attrName>
                                        </p:attrNameLst>
                                      </p:cBhvr>
                                      <p:to>
                                        <p:strVal val="visible"/>
                                      </p:to>
                                    </p:set>
                                    <p:animEffect transition="in" filter="blinds(horizontal)">
                                      <p:cBhvr>
                                        <p:cTn id="12" dur="500"/>
                                        <p:tgtEl>
                                          <p:spTgt spid="12290">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2290">
                                            <p:txEl>
                                              <p:pRg st="3" end="3"/>
                                            </p:txEl>
                                          </p:spTgt>
                                        </p:tgtEl>
                                        <p:attrNameLst>
                                          <p:attrName>style.visibility</p:attrName>
                                        </p:attrNameLst>
                                      </p:cBhvr>
                                      <p:to>
                                        <p:strVal val="visible"/>
                                      </p:to>
                                    </p:set>
                                    <p:animEffect transition="in" filter="blinds(horizontal)">
                                      <p:cBhvr>
                                        <p:cTn id="17" dur="500"/>
                                        <p:tgtEl>
                                          <p:spTgt spid="12290">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blinds(horizontal)">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blinds(horizontal)">
                                      <p:cBhvr>
                                        <p:cTn id="2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1"/>
          <p:cNvSpPr>
            <a:spLocks noChangeArrowheads="1"/>
          </p:cNvSpPr>
          <p:nvPr>
            <p:custDataLst>
              <p:tags r:id="rId1"/>
            </p:custDataLst>
          </p:nvPr>
        </p:nvSpPr>
        <p:spPr bwMode="auto">
          <a:xfrm>
            <a:off x="427990" y="1024890"/>
            <a:ext cx="3923665" cy="737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914400" rtl="0" eaLnBrk="1" fontAlgn="base" latinLnBrk="0" hangingPunct="1">
              <a:lnSpc>
                <a:spcPct val="150000"/>
              </a:lnSpc>
              <a:spcBef>
                <a:spcPct val="0"/>
              </a:spcBef>
              <a:spcAft>
                <a:spcPct val="0"/>
              </a:spcAft>
              <a:buClrTx/>
              <a:buSzTx/>
              <a:buFontTx/>
              <a:buNone/>
              <a:tabLst>
                <a:tab pos="1620520" algn=""/>
                <a:tab pos="2070735" algn="l"/>
              </a:tabLst>
              <a:defRPr/>
            </a:pPr>
            <a:r>
              <a:rPr kumimoji="0" lang="en-US" altLang="zh-CN" sz="2800" b="1" i="0" u="none" strike="noStrike" kern="100" cap="none" spc="0" normalizeH="0" baseline="0" noProof="0" smtClean="0">
                <a:ln>
                  <a:noFill/>
                </a:ln>
                <a:solidFill>
                  <a:schemeClr val="tx1"/>
                </a:solidFill>
                <a:effectLst/>
                <a:uLnTx/>
                <a:uFillTx/>
                <a:latin typeface="Times New Roman" panose="02020603050405020304" charset="0"/>
                <a:ea typeface="黑体" panose="02010609060101010101" charset="-122"/>
                <a:cs typeface="Times New Roman" panose="02020603050405020304" charset="0"/>
              </a:rPr>
              <a:t>4.</a:t>
            </a:r>
            <a:r>
              <a:rPr kumimoji="0" lang="zh-CN" altLang="zh-CN" sz="2800" b="1" i="0" u="none" strike="noStrike" kern="100" cap="none" spc="0" normalizeH="0" baseline="0" noProof="0" smtClean="0">
                <a:ln>
                  <a:noFill/>
                </a:ln>
                <a:solidFill>
                  <a:schemeClr val="tx1"/>
                </a:solidFill>
                <a:effectLst/>
                <a:uLnTx/>
                <a:uFillTx/>
                <a:latin typeface="Times New Roman" panose="02020603050405020304" charset="0"/>
                <a:ea typeface="黑体" panose="02010609060101010101" charset="-122"/>
                <a:cs typeface="Times New Roman" panose="02020603050405020304" charset="0"/>
              </a:rPr>
              <a:t>守恒的判断方法</a:t>
            </a:r>
            <a:endParaRPr kumimoji="0" lang="zh-CN" altLang="zh-CN" sz="2800" b="0" i="0" u="none" strike="noStrike" kern="100" cap="none" spc="0" normalizeH="0" baseline="0" noProof="0" smtClean="0">
              <a:ln>
                <a:noFill/>
              </a:ln>
              <a:solidFill>
                <a:schemeClr val="tx1"/>
              </a:solidFill>
              <a:effectLst/>
              <a:uLnTx/>
              <a:uFillTx/>
              <a:latin typeface="Times New Roman" panose="02020603050405020304" charset="0"/>
              <a:ea typeface="黑体" panose="02010609060101010101" charset="-122"/>
              <a:cs typeface="Times New Roman" panose="02020603050405020304" charset="0"/>
            </a:endParaRPr>
          </a:p>
        </p:txBody>
      </p:sp>
      <p:sp>
        <p:nvSpPr>
          <p:cNvPr id="6" name="矩形 1"/>
          <p:cNvSpPr>
            <a:spLocks noChangeArrowheads="1"/>
          </p:cNvSpPr>
          <p:nvPr>
            <p:custDataLst>
              <p:tags r:id="rId2"/>
            </p:custDataLst>
          </p:nvPr>
        </p:nvSpPr>
        <p:spPr bwMode="auto">
          <a:xfrm>
            <a:off x="427990" y="2095500"/>
            <a:ext cx="4558030" cy="645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914400" rtl="0" eaLnBrk="1" fontAlgn="base" latinLnBrk="0" hangingPunct="1">
              <a:lnSpc>
                <a:spcPct val="150000"/>
              </a:lnSpc>
              <a:spcBef>
                <a:spcPct val="0"/>
              </a:spcBef>
              <a:spcAft>
                <a:spcPct val="0"/>
              </a:spcAft>
              <a:buClrTx/>
              <a:buSzTx/>
              <a:buFontTx/>
              <a:buNone/>
              <a:tabLst>
                <a:tab pos="1620520" algn=""/>
                <a:tab pos="2070735" algn=""/>
              </a:tabLst>
              <a:defRPr/>
            </a:pPr>
            <a:r>
              <a:rPr kumimoji="0" lang="en-US" altLang="zh-CN" sz="2400" b="1" i="0" u="none" strike="noStrike" kern="100" cap="none" spc="0" normalizeH="0" baseline="0" noProof="0" smtClean="0">
                <a:ln>
                  <a:noFill/>
                </a:ln>
                <a:solidFill>
                  <a:schemeClr val="tx1"/>
                </a:solidFill>
                <a:effectLst/>
                <a:uLnTx/>
                <a:uFillTx/>
                <a:latin typeface="Times New Roman" panose="02020603050405020304" charset="0"/>
                <a:ea typeface="黑体" panose="02010609060101010101" charset="-122"/>
                <a:cs typeface="Times New Roman" panose="02020603050405020304" charset="0"/>
              </a:rPr>
              <a:t>(1)</a:t>
            </a:r>
            <a:r>
              <a:rPr kumimoji="0" lang="zh-CN" altLang="zh-CN" sz="2400" b="1" i="0" u="none" strike="noStrike" kern="100" cap="none" spc="0" normalizeH="0" baseline="0" noProof="0" smtClean="0">
                <a:ln>
                  <a:noFill/>
                </a:ln>
                <a:solidFill>
                  <a:schemeClr val="tx1"/>
                </a:solidFill>
                <a:effectLst/>
                <a:uLnTx/>
                <a:uFillTx/>
                <a:latin typeface="Times New Roman" panose="02020603050405020304" charset="0"/>
                <a:ea typeface="黑体" panose="02010609060101010101" charset="-122"/>
                <a:cs typeface="Times New Roman" panose="02020603050405020304" charset="0"/>
              </a:rPr>
              <a:t>做功分析法</a:t>
            </a:r>
            <a:r>
              <a:rPr kumimoji="0" lang="en-US" altLang="zh-CN" sz="2400" b="1" i="0" u="none" strike="noStrike" kern="100" cap="none" spc="0" normalizeH="0" baseline="0" noProof="0" smtClean="0">
                <a:ln>
                  <a:noFill/>
                </a:ln>
                <a:solidFill>
                  <a:schemeClr val="tx1"/>
                </a:solidFill>
                <a:effectLst/>
                <a:uLnTx/>
                <a:uFillTx/>
                <a:latin typeface="Times New Roman" panose="02020603050405020304" charset="0"/>
                <a:ea typeface="黑体" panose="02010609060101010101" charset="-122"/>
                <a:cs typeface="Times New Roman" panose="02020603050405020304" charset="0"/>
              </a:rPr>
              <a:t>(</a:t>
            </a:r>
            <a:r>
              <a:rPr kumimoji="0" lang="zh-CN" altLang="zh-CN" sz="2400" b="1" i="0" u="none" strike="noStrike" kern="100" cap="none" spc="0" normalizeH="0" baseline="0" noProof="0" smtClean="0">
                <a:ln>
                  <a:noFill/>
                </a:ln>
                <a:solidFill>
                  <a:schemeClr val="tx1"/>
                </a:solidFill>
                <a:effectLst/>
                <a:uLnTx/>
                <a:uFillTx/>
                <a:latin typeface="Times New Roman" panose="02020603050405020304" charset="0"/>
                <a:ea typeface="黑体" panose="02010609060101010101" charset="-122"/>
                <a:cs typeface="Times New Roman" panose="02020603050405020304" charset="0"/>
              </a:rPr>
              <a:t>常用于单个物体</a:t>
            </a:r>
            <a:r>
              <a:rPr kumimoji="0" lang="en-US" altLang="zh-CN" sz="2400" b="1" i="0" u="none" strike="noStrike" kern="100" cap="none" spc="0" normalizeH="0" baseline="0" noProof="0" smtClean="0">
                <a:ln>
                  <a:noFill/>
                </a:ln>
                <a:solidFill>
                  <a:schemeClr val="tx1"/>
                </a:solidFill>
                <a:effectLst/>
                <a:uLnTx/>
                <a:uFillTx/>
                <a:latin typeface="Times New Roman" panose="02020603050405020304" charset="0"/>
                <a:ea typeface="黑体" panose="02010609060101010101" charset="-122"/>
                <a:cs typeface="Times New Roman" panose="02020603050405020304" charset="0"/>
              </a:rPr>
              <a:t>)</a:t>
            </a:r>
            <a:endParaRPr kumimoji="0" lang="zh-CN" altLang="zh-CN" sz="1050" b="0" i="0" u="none" strike="noStrike" kern="100" cap="none" spc="0" normalizeH="0" baseline="0" noProof="0" smtClean="0">
              <a:ln>
                <a:noFill/>
              </a:ln>
              <a:solidFill>
                <a:schemeClr val="tx1"/>
              </a:solidFill>
              <a:effectLst/>
              <a:uLnTx/>
              <a:uFillTx/>
              <a:latin typeface="Times New Roman" panose="02020603050405020304" charset="0"/>
              <a:ea typeface="黑体" panose="02010609060101010101" charset="-122"/>
              <a:cs typeface="Times New Roman" panose="02020603050405020304" charset="0"/>
            </a:endParaRPr>
          </a:p>
        </p:txBody>
      </p:sp>
      <p:pic>
        <p:nvPicPr>
          <p:cNvPr id="17412" name="Picture 5"/>
          <p:cNvPicPr>
            <a:picLocks noChangeAspect="1"/>
          </p:cNvPicPr>
          <p:nvPr>
            <p:custDataLst>
              <p:tags r:id="rId3"/>
            </p:custDataLst>
          </p:nvPr>
        </p:nvPicPr>
        <p:blipFill>
          <a:blip r:embed="rId4">
            <a:clrChange>
              <a:clrFrom>
                <a:srgbClr val="FFFFFF"/>
              </a:clrFrom>
              <a:clrTo>
                <a:srgbClr val="FFFFFF">
                  <a:alpha val="0"/>
                </a:srgbClr>
              </a:clrTo>
            </a:clrChange>
          </a:blip>
          <a:stretch>
            <a:fillRect/>
          </a:stretch>
        </p:blipFill>
        <p:spPr>
          <a:xfrm>
            <a:off x="5304155" y="1378585"/>
            <a:ext cx="6042660" cy="2266315"/>
          </a:xfrm>
          <a:prstGeom prst="rect">
            <a:avLst/>
          </a:prstGeom>
          <a:noFill/>
          <a:ln w="9525">
            <a:noFill/>
          </a:ln>
        </p:spPr>
      </p:pic>
      <p:sp>
        <p:nvSpPr>
          <p:cNvPr id="2" name="矩形 1"/>
          <p:cNvSpPr/>
          <p:nvPr>
            <p:custDataLst>
              <p:tags r:id="rId5"/>
            </p:custDataLst>
          </p:nvPr>
        </p:nvSpPr>
        <p:spPr>
          <a:xfrm>
            <a:off x="428149" y="3644583"/>
            <a:ext cx="6027420" cy="645160"/>
          </a:xfrm>
          <a:prstGeom prst="rect">
            <a:avLst/>
          </a:prstGeom>
        </p:spPr>
        <p:txBody>
          <a:bodyPr wrap="none">
            <a:spAutoFit/>
          </a:bodyPr>
          <a:lstStyle/>
          <a:p>
            <a:pPr marL="0" marR="0" lvl="0" indent="0" algn="just" defTabSz="914400" rtl="0" eaLnBrk="1" fontAlgn="base" latinLnBrk="0" hangingPunct="1">
              <a:lnSpc>
                <a:spcPct val="150000"/>
              </a:lnSpc>
              <a:spcBef>
                <a:spcPct val="0"/>
              </a:spcBef>
              <a:spcAft>
                <a:spcPct val="0"/>
              </a:spcAft>
              <a:buClrTx/>
              <a:buSzTx/>
              <a:buFontTx/>
              <a:buNone/>
              <a:tabLst>
                <a:tab pos="1620520" algn="l"/>
                <a:tab pos="2070735" algn="l"/>
              </a:tabLst>
              <a:defRPr/>
            </a:pPr>
            <a:r>
              <a:rPr kumimoji="0" lang="en-US" altLang="zh-CN" sz="2400" b="1" i="0" u="none" strike="noStrike" kern="100" cap="none" spc="0" normalizeH="0" baseline="0" noProof="0" smtClean="0">
                <a:ln>
                  <a:noFill/>
                </a:ln>
                <a:solidFill>
                  <a:schemeClr val="tx1"/>
                </a:solidFill>
                <a:effectLst/>
                <a:uLnTx/>
                <a:uFillTx/>
                <a:latin typeface="Times New Roman" panose="02020603050405020304" charset="0"/>
                <a:ea typeface="黑体" panose="02010609060101010101" charset="-122"/>
                <a:cs typeface="Times New Roman" panose="02020603050405020304" charset="0"/>
              </a:rPr>
              <a:t>(2)</a:t>
            </a:r>
            <a:r>
              <a:rPr kumimoji="0" lang="zh-CN" altLang="zh-CN" sz="2400" b="1" i="0" u="none" strike="noStrike" kern="100" cap="none" spc="0" normalizeH="0" baseline="0" noProof="0" smtClean="0">
                <a:ln>
                  <a:noFill/>
                </a:ln>
                <a:solidFill>
                  <a:schemeClr val="tx1"/>
                </a:solidFill>
                <a:effectLst/>
                <a:uLnTx/>
                <a:uFillTx/>
                <a:latin typeface="Times New Roman" panose="02020603050405020304" charset="0"/>
                <a:ea typeface="黑体" panose="02010609060101010101" charset="-122"/>
                <a:cs typeface="Times New Roman" panose="02020603050405020304" charset="0"/>
              </a:rPr>
              <a:t>能量分析法</a:t>
            </a:r>
            <a:r>
              <a:rPr kumimoji="0" lang="en-US" altLang="zh-CN" sz="2400" b="1" i="0" u="none" strike="noStrike" kern="100" cap="none" spc="0" normalizeH="0" baseline="0" noProof="0" smtClean="0">
                <a:ln>
                  <a:noFill/>
                </a:ln>
                <a:solidFill>
                  <a:schemeClr val="tx1"/>
                </a:solidFill>
                <a:effectLst/>
                <a:uLnTx/>
                <a:uFillTx/>
                <a:latin typeface="Times New Roman" panose="02020603050405020304" charset="0"/>
                <a:ea typeface="黑体" panose="02010609060101010101" charset="-122"/>
                <a:cs typeface="Times New Roman" panose="02020603050405020304" charset="0"/>
              </a:rPr>
              <a:t>(</a:t>
            </a:r>
            <a:r>
              <a:rPr kumimoji="0" lang="zh-CN" altLang="zh-CN" sz="2400" b="1" i="0" u="none" strike="noStrike" kern="100" cap="none" spc="0" normalizeH="0" baseline="0" noProof="0" smtClean="0">
                <a:ln>
                  <a:noFill/>
                </a:ln>
                <a:solidFill>
                  <a:schemeClr val="tx1"/>
                </a:solidFill>
                <a:effectLst/>
                <a:uLnTx/>
                <a:uFillTx/>
                <a:latin typeface="Times New Roman" panose="02020603050405020304" charset="0"/>
                <a:ea typeface="黑体" panose="02010609060101010101" charset="-122"/>
                <a:cs typeface="Times New Roman" panose="02020603050405020304" charset="0"/>
              </a:rPr>
              <a:t>常用于多个物体组成的系统</a:t>
            </a:r>
            <a:r>
              <a:rPr kumimoji="0" lang="en-US" altLang="zh-CN" sz="2400" b="1" i="0" u="none" strike="noStrike" kern="100" cap="none" spc="0" normalizeH="0" baseline="0" noProof="0" smtClean="0">
                <a:ln>
                  <a:noFill/>
                </a:ln>
                <a:solidFill>
                  <a:schemeClr val="tx1"/>
                </a:solidFill>
                <a:effectLst/>
                <a:uLnTx/>
                <a:uFillTx/>
                <a:latin typeface="Times New Roman" panose="02020603050405020304" charset="0"/>
                <a:ea typeface="黑体" panose="02010609060101010101" charset="-122"/>
                <a:cs typeface="Times New Roman" panose="02020603050405020304" charset="0"/>
              </a:rPr>
              <a:t>)</a:t>
            </a:r>
            <a:endParaRPr kumimoji="0" lang="zh-CN" altLang="zh-CN" sz="2400" b="0" i="0" u="none" strike="noStrike" kern="100" cap="none" spc="0" normalizeH="0" baseline="0" noProof="0" smtClean="0">
              <a:ln>
                <a:noFill/>
              </a:ln>
              <a:solidFill>
                <a:schemeClr val="tx1"/>
              </a:solidFill>
              <a:effectLst/>
              <a:uLnTx/>
              <a:uFillTx/>
              <a:latin typeface="Times New Roman" panose="02020603050405020304" charset="0"/>
              <a:ea typeface="黑体" panose="02010609060101010101" charset="-122"/>
              <a:cs typeface="Times New Roman" panose="02020603050405020304" charset="0"/>
            </a:endParaRPr>
          </a:p>
        </p:txBody>
      </p:sp>
      <p:pic>
        <p:nvPicPr>
          <p:cNvPr id="17414" name="Picture 6"/>
          <p:cNvPicPr>
            <a:picLocks noChangeAspect="1"/>
          </p:cNvPicPr>
          <p:nvPr>
            <p:custDataLst>
              <p:tags r:id="rId6"/>
            </p:custDataLst>
          </p:nvPr>
        </p:nvPicPr>
        <p:blipFill>
          <a:blip r:embed="rId7">
            <a:clrChange>
              <a:clrFrom>
                <a:srgbClr val="FFFFFF"/>
              </a:clrFrom>
              <a:clrTo>
                <a:srgbClr val="FFFFFF">
                  <a:alpha val="0"/>
                </a:srgbClr>
              </a:clrTo>
            </a:clrChange>
          </a:blip>
          <a:stretch>
            <a:fillRect/>
          </a:stretch>
        </p:blipFill>
        <p:spPr>
          <a:xfrm>
            <a:off x="1887220" y="4695190"/>
            <a:ext cx="8934450" cy="1344295"/>
          </a:xfrm>
          <a:prstGeom prst="rect">
            <a:avLst/>
          </a:prstGeom>
          <a:noFill/>
          <a:ln w="9525">
            <a:noFill/>
          </a:ln>
        </p:spPr>
      </p:pic>
      <p:sp>
        <p:nvSpPr>
          <p:cNvPr id="3" name="文本框 2"/>
          <p:cNvSpPr txBox="1"/>
          <p:nvPr>
            <p:custDataLst>
              <p:tags r:id="rId8"/>
            </p:custDataLst>
          </p:nvPr>
        </p:nvSpPr>
        <p:spPr>
          <a:xfrm>
            <a:off x="230505" y="200025"/>
            <a:ext cx="4719955" cy="736600"/>
          </a:xfrm>
          <a:prstGeom prst="rect">
            <a:avLst/>
          </a:prstGeom>
          <a:noFill/>
        </p:spPr>
        <p:txBody>
          <a:bodyPr wrap="square" rtlCol="0">
            <a:noAutofit/>
          </a:bodyPr>
          <a:lstStyle/>
          <a:p>
            <a:r>
              <a:rPr lang="zh-CN" altLang="en-US" sz="3200" spc="600">
                <a:solidFill>
                  <a:srgbClr val="4274FF"/>
                </a:solidFill>
                <a:latin typeface="思源黑体 CN Bold" panose="020B0800000000000000" pitchFamily="34" charset="-122"/>
                <a:ea typeface="思源黑体 CN Bold" panose="020B0800000000000000" pitchFamily="34" charset="-122"/>
                <a:cs typeface="阿里巴巴普惠体 B" panose="00020600040101010101" pitchFamily="18" charset="-122"/>
                <a:sym typeface="+mn-ea"/>
              </a:rPr>
              <a:t>机械能守恒定律</a:t>
            </a:r>
            <a:endParaRPr lang="zh-CN" altLang="en-US" sz="3200" spc="600">
              <a:solidFill>
                <a:srgbClr val="4274FF"/>
              </a:solidFill>
              <a:latin typeface="思源黑体 CN Bold" panose="020B0800000000000000" pitchFamily="34" charset="-122"/>
              <a:ea typeface="思源黑体 CN Bold" panose="020B0800000000000000" pitchFamily="34" charset="-122"/>
              <a:cs typeface="阿里巴巴普惠体 B" panose="00020600040101010101" pitchFamily="18" charset="-122"/>
              <a:sym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7412"/>
                                        </p:tgtEl>
                                        <p:attrNameLst>
                                          <p:attrName>style.visibility</p:attrName>
                                        </p:attrNameLst>
                                      </p:cBhvr>
                                      <p:to>
                                        <p:strVal val="visible"/>
                                      </p:to>
                                    </p:set>
                                    <p:animEffect transition="in" filter="blinds(horizontal)">
                                      <p:cBhvr>
                                        <p:cTn id="12" dur="500"/>
                                        <p:tgtEl>
                                          <p:spTgt spid="17412"/>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blinds(horizontal)">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17414"/>
                                        </p:tgtEl>
                                        <p:attrNameLst>
                                          <p:attrName>style.visibility</p:attrName>
                                        </p:attrNameLst>
                                      </p:cBhvr>
                                      <p:to>
                                        <p:strVal val="visible"/>
                                      </p:to>
                                    </p:set>
                                    <p:animEffect transition="in" filter="blinds(horizontal)">
                                      <p:cBhvr>
                                        <p:cTn id="22" dur="500"/>
                                        <p:tgtEl>
                                          <p:spTgt spid="174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3"/>
          <p:cNvSpPr/>
          <p:nvPr>
            <p:custDataLst>
              <p:tags r:id="rId1"/>
            </p:custDataLst>
          </p:nvPr>
        </p:nvSpPr>
        <p:spPr>
          <a:xfrm>
            <a:off x="230505" y="862965"/>
            <a:ext cx="11423015" cy="1383665"/>
          </a:xfrm>
          <a:prstGeom prst="rect">
            <a:avLst/>
          </a:prstGeom>
          <a:noFill/>
          <a:ln w="9525">
            <a:noFill/>
          </a:ln>
        </p:spPr>
        <p:txBody>
          <a:bodyPr wrap="square" anchor="t">
            <a:spAutoFit/>
          </a:bodyPr>
          <a:lstStyle/>
          <a:p>
            <a:pPr>
              <a:lnSpc>
                <a:spcPct val="150000"/>
              </a:lnSpc>
              <a:spcBef>
                <a:spcPct val="20000"/>
              </a:spcBef>
              <a:buClr>
                <a:schemeClr val="hlink"/>
              </a:buClr>
              <a:buSzPct val="70000"/>
            </a:pPr>
            <a:r>
              <a:rPr lang="zh-CN" altLang="en-US" sz="2800" b="1">
                <a:latin typeface="Times New Roman" panose="02020603050405020304" charset="0"/>
                <a:ea typeface="黑体" panose="02010609060101010101" charset="-122"/>
                <a:cs typeface="Times New Roman" panose="02020603050405020304" charset="0"/>
              </a:rPr>
              <a:t>【例题】把一个小球用细绳悬挂起来，就成为一个摆。摆长为</a:t>
            </a:r>
            <a:r>
              <a:rPr lang="en-US" altLang="zh-CN" sz="2800" b="1" i="1">
                <a:latin typeface="Times New Roman" panose="02020603050405020304" charset="0"/>
                <a:ea typeface="黑体" panose="02010609060101010101" charset="-122"/>
                <a:cs typeface="Times New Roman" panose="02020603050405020304" charset="0"/>
              </a:rPr>
              <a:t>l</a:t>
            </a:r>
            <a:r>
              <a:rPr lang="zh-CN" altLang="en-US" sz="2800" b="1">
                <a:latin typeface="Times New Roman" panose="02020603050405020304" charset="0"/>
                <a:ea typeface="黑体" panose="02010609060101010101" charset="-122"/>
                <a:cs typeface="Times New Roman" panose="02020603050405020304" charset="0"/>
              </a:rPr>
              <a:t>，最大偏角为</a:t>
            </a:r>
            <a:r>
              <a:rPr lang="en-US" altLang="zh-CN" sz="2800" b="1" i="1">
                <a:latin typeface="Times New Roman" panose="02020603050405020304" charset="0"/>
                <a:ea typeface="黑体" panose="02010609060101010101" charset="-122"/>
                <a:cs typeface="Times New Roman" panose="02020603050405020304" charset="0"/>
              </a:rPr>
              <a:t>θ</a:t>
            </a:r>
            <a:r>
              <a:rPr lang="zh-CN" altLang="en-US" sz="2800" b="1">
                <a:latin typeface="Times New Roman" panose="02020603050405020304" charset="0"/>
                <a:ea typeface="黑体" panose="02010609060101010101" charset="-122"/>
                <a:cs typeface="Times New Roman" panose="02020603050405020304" charset="0"/>
              </a:rPr>
              <a:t>。如果阻力可以忽略，小球运动到最低位置时的速度大小是多少？</a:t>
            </a:r>
            <a:endParaRPr lang="zh-CN" altLang="en-US" sz="2800" b="1">
              <a:latin typeface="Times New Roman" panose="02020603050405020304" charset="0"/>
              <a:ea typeface="黑体" panose="02010609060101010101" charset="-122"/>
              <a:cs typeface="Times New Roman" panose="02020603050405020304" charset="0"/>
            </a:endParaRPr>
          </a:p>
        </p:txBody>
      </p:sp>
      <p:sp>
        <p:nvSpPr>
          <p:cNvPr id="18434" name="Text Box 4"/>
          <p:cNvSpPr txBox="1"/>
          <p:nvPr>
            <p:custDataLst>
              <p:tags r:id="rId2"/>
            </p:custDataLst>
          </p:nvPr>
        </p:nvSpPr>
        <p:spPr>
          <a:xfrm>
            <a:off x="345758" y="2378710"/>
            <a:ext cx="8942387" cy="521970"/>
          </a:xfrm>
          <a:prstGeom prst="rect">
            <a:avLst/>
          </a:prstGeom>
          <a:noFill/>
          <a:ln w="9525">
            <a:noFill/>
          </a:ln>
        </p:spPr>
        <p:txBody>
          <a:bodyPr anchor="t">
            <a:spAutoFit/>
          </a:bodyPr>
          <a:lstStyle/>
          <a:p>
            <a:r>
              <a:rPr lang="zh-CN" altLang="en-US" sz="2800" b="1">
                <a:solidFill>
                  <a:srgbClr val="0000FF"/>
                </a:solidFill>
                <a:latin typeface="Times New Roman" panose="02020603050405020304" charset="0"/>
                <a:ea typeface="黑体" panose="02010609060101010101" charset="-122"/>
                <a:cs typeface="Times New Roman" panose="02020603050405020304" charset="0"/>
              </a:rPr>
              <a:t>解：拉力</a:t>
            </a:r>
            <a:r>
              <a:rPr lang="en-US" altLang="zh-CN" sz="2800" b="1" i="1">
                <a:solidFill>
                  <a:srgbClr val="0000FF"/>
                </a:solidFill>
                <a:latin typeface="Times New Roman" panose="02020603050405020304" charset="0"/>
                <a:ea typeface="黑体" panose="02010609060101010101" charset="-122"/>
                <a:cs typeface="Times New Roman" panose="02020603050405020304" charset="0"/>
              </a:rPr>
              <a:t>F</a:t>
            </a:r>
            <a:r>
              <a:rPr lang="zh-CN" altLang="en-US" sz="2800" b="1">
                <a:solidFill>
                  <a:srgbClr val="0000FF"/>
                </a:solidFill>
                <a:latin typeface="Times New Roman" panose="02020603050405020304" charset="0"/>
                <a:ea typeface="黑体" panose="02010609060101010101" charset="-122"/>
                <a:cs typeface="Times New Roman" panose="02020603050405020304" charset="0"/>
              </a:rPr>
              <a:t>不做功，只有重力</a:t>
            </a:r>
            <a:r>
              <a:rPr lang="en-US" altLang="zh-CN" sz="2800" b="1" i="1">
                <a:solidFill>
                  <a:srgbClr val="0000FF"/>
                </a:solidFill>
                <a:latin typeface="Times New Roman" panose="02020603050405020304" charset="0"/>
                <a:ea typeface="黑体" panose="02010609060101010101" charset="-122"/>
                <a:cs typeface="Times New Roman" panose="02020603050405020304" charset="0"/>
              </a:rPr>
              <a:t>G</a:t>
            </a:r>
            <a:r>
              <a:rPr lang="zh-CN" altLang="en-US" sz="2800" b="1">
                <a:solidFill>
                  <a:srgbClr val="0000FF"/>
                </a:solidFill>
                <a:latin typeface="Times New Roman" panose="02020603050405020304" charset="0"/>
                <a:ea typeface="黑体" panose="02010609060101010101" charset="-122"/>
                <a:cs typeface="Times New Roman" panose="02020603050405020304" charset="0"/>
              </a:rPr>
              <a:t>做功，小球机械能守恒。</a:t>
            </a:r>
            <a:endParaRPr lang="zh-CN" altLang="en-US" sz="2800" b="1">
              <a:solidFill>
                <a:srgbClr val="0000FF"/>
              </a:solidFill>
              <a:latin typeface="Times New Roman" panose="02020603050405020304" charset="0"/>
              <a:ea typeface="黑体" panose="02010609060101010101" charset="-122"/>
              <a:cs typeface="Times New Roman" panose="02020603050405020304" charset="0"/>
            </a:endParaRPr>
          </a:p>
        </p:txBody>
      </p:sp>
      <p:sp>
        <p:nvSpPr>
          <p:cNvPr id="22532" name="Text Box 5"/>
          <p:cNvSpPr txBox="1"/>
          <p:nvPr>
            <p:custDataLst>
              <p:tags r:id="rId3"/>
            </p:custDataLst>
          </p:nvPr>
        </p:nvSpPr>
        <p:spPr>
          <a:xfrm>
            <a:off x="988378" y="3084513"/>
            <a:ext cx="4752975" cy="521970"/>
          </a:xfrm>
          <a:prstGeom prst="rect">
            <a:avLst/>
          </a:prstGeom>
          <a:noFill/>
          <a:ln w="9525">
            <a:noFill/>
          </a:ln>
        </p:spPr>
        <p:txBody>
          <a:bodyPr anchor="t">
            <a:spAutoFit/>
          </a:bodyPr>
          <a:lstStyle/>
          <a:p>
            <a:r>
              <a:rPr lang="zh-CN" altLang="en-US" sz="2800" b="1">
                <a:solidFill>
                  <a:srgbClr val="0000FF"/>
                </a:solidFill>
                <a:latin typeface="Times New Roman" panose="02020603050405020304" charset="0"/>
                <a:ea typeface="黑体" panose="02010609060101010101" charset="-122"/>
              </a:rPr>
              <a:t>以最低点为参考平面。</a:t>
            </a:r>
            <a:endParaRPr lang="zh-CN" altLang="en-US" sz="2800" b="1">
              <a:solidFill>
                <a:srgbClr val="0000FF"/>
              </a:solidFill>
              <a:latin typeface="Times New Roman" panose="02020603050405020304" charset="0"/>
              <a:ea typeface="黑体" panose="02010609060101010101" charset="-122"/>
            </a:endParaRPr>
          </a:p>
        </p:txBody>
      </p:sp>
      <p:graphicFrame>
        <p:nvGraphicFramePr>
          <p:cNvPr id="22533" name="Object 2"/>
          <p:cNvGraphicFramePr>
            <a:graphicFrameLocks noChangeAspect="1"/>
          </p:cNvGraphicFramePr>
          <p:nvPr>
            <p:custDataLst>
              <p:tags r:id="rId4"/>
            </p:custDataLst>
          </p:nvPr>
        </p:nvGraphicFramePr>
        <p:xfrm>
          <a:off x="1428115" y="4711065"/>
          <a:ext cx="3873500" cy="974090"/>
        </p:xfrm>
        <a:graphic>
          <a:graphicData uri="http://schemas.openxmlformats.org/presentationml/2006/ole">
            <mc:AlternateContent xmlns:mc="http://schemas.openxmlformats.org/markup-compatibility/2006">
              <mc:Choice xmlns:v="urn:schemas-microsoft-com:vml" Requires="v">
                <p:oleObj spid="_x0000_s1047" name="" r:id="rId5" imgW="2070100" imgH="469900" progId="Equation.DSMT4">
                  <p:embed/>
                </p:oleObj>
              </mc:Choice>
              <mc:Fallback>
                <p:oleObj name="" r:id="rId5" imgW="2070100" imgH="469900" progId="Equation.DSMT4">
                  <p:embed/>
                  <p:pic>
                    <p:nvPicPr>
                      <p:cNvPr id="0" name="OLE substitute image"/>
                      <p:cNvPicPr/>
                      <p:nvPr/>
                    </p:nvPicPr>
                    <p:blipFill>
                      <a:blip r:embed="rId6"/>
                      <a:stretch>
                        <a:fillRect/>
                      </a:stretch>
                    </p:blipFill>
                    <p:spPr>
                      <a:xfrm>
                        <a:off x="1428115" y="4711065"/>
                        <a:ext cx="3873500" cy="974090"/>
                      </a:xfrm>
                      <a:prstGeom prst="rect">
                        <a:avLst/>
                      </a:prstGeom>
                      <a:noFill/>
                      <a:ln w="38100">
                        <a:noFill/>
                        <a:miter/>
                      </a:ln>
                    </p:spPr>
                  </p:pic>
                </p:oleObj>
              </mc:Fallback>
            </mc:AlternateContent>
          </a:graphicData>
        </a:graphic>
      </p:graphicFrame>
      <p:graphicFrame>
        <p:nvGraphicFramePr>
          <p:cNvPr id="22534" name="Object 3"/>
          <p:cNvGraphicFramePr>
            <a:graphicFrameLocks noChangeAspect="1"/>
          </p:cNvGraphicFramePr>
          <p:nvPr>
            <p:custDataLst>
              <p:tags r:id="rId7"/>
            </p:custDataLst>
          </p:nvPr>
        </p:nvGraphicFramePr>
        <p:xfrm>
          <a:off x="1621790" y="5939790"/>
          <a:ext cx="3487420" cy="755650"/>
        </p:xfrm>
        <a:graphic>
          <a:graphicData uri="http://schemas.openxmlformats.org/presentationml/2006/ole">
            <mc:AlternateContent xmlns:mc="http://schemas.openxmlformats.org/markup-compatibility/2006">
              <mc:Choice xmlns:v="urn:schemas-microsoft-com:vml" Requires="v">
                <p:oleObj spid="_x0000_s1048" name="" r:id="rId8" imgW="1727200" imgH="292100" progId="Equation.DSMT4">
                  <p:embed/>
                </p:oleObj>
              </mc:Choice>
              <mc:Fallback>
                <p:oleObj name="" r:id="rId8" imgW="1727200" imgH="292100" progId="Equation.DSMT4">
                  <p:embed/>
                  <p:pic>
                    <p:nvPicPr>
                      <p:cNvPr id="0" name="OLE substitute image"/>
                      <p:cNvPicPr/>
                      <p:nvPr/>
                    </p:nvPicPr>
                    <p:blipFill>
                      <a:blip r:embed="rId9"/>
                      <a:stretch>
                        <a:fillRect/>
                      </a:stretch>
                    </p:blipFill>
                    <p:spPr>
                      <a:xfrm>
                        <a:off x="1621790" y="5939790"/>
                        <a:ext cx="3487420" cy="755650"/>
                      </a:xfrm>
                      <a:prstGeom prst="rect">
                        <a:avLst/>
                      </a:prstGeom>
                      <a:noFill/>
                      <a:ln w="38100">
                        <a:noFill/>
                        <a:miter/>
                      </a:ln>
                    </p:spPr>
                  </p:pic>
                </p:oleObj>
              </mc:Fallback>
            </mc:AlternateContent>
          </a:graphicData>
        </a:graphic>
      </p:graphicFrame>
      <p:grpSp>
        <p:nvGrpSpPr>
          <p:cNvPr id="2" name="组合 1"/>
          <p:cNvGrpSpPr/>
          <p:nvPr>
            <p:custDataLst>
              <p:tags r:id="rId10"/>
            </p:custDataLst>
          </p:nvPr>
        </p:nvGrpSpPr>
        <p:grpSpPr>
          <a:xfrm>
            <a:off x="1135380" y="3821430"/>
            <a:ext cx="4953000" cy="807085"/>
            <a:chOff x="517599" y="2847485"/>
            <a:chExt cx="5207811" cy="778853"/>
          </a:xfrm>
        </p:grpSpPr>
        <p:graphicFrame>
          <p:nvGraphicFramePr>
            <p:cNvPr id="18439" name="Object 4"/>
            <p:cNvGraphicFramePr>
              <a:graphicFrameLocks noChangeAspect="1"/>
            </p:cNvGraphicFramePr>
            <p:nvPr>
              <p:custDataLst>
                <p:tags r:id="rId11"/>
              </p:custDataLst>
            </p:nvPr>
          </p:nvGraphicFramePr>
          <p:xfrm>
            <a:off x="517599" y="3009988"/>
            <a:ext cx="2705098" cy="506906"/>
          </p:xfrm>
          <a:graphic>
            <a:graphicData uri="http://schemas.openxmlformats.org/presentationml/2006/ole">
              <mc:AlternateContent xmlns:mc="http://schemas.openxmlformats.org/markup-compatibility/2006">
                <mc:Choice xmlns:v="urn:schemas-microsoft-com:vml" Requires="v">
                  <p:oleObj spid="_x0000_s1049" name="" r:id="rId12" imgW="1587500" imgH="254000" progId="Equation.DSMT4">
                    <p:embed/>
                  </p:oleObj>
                </mc:Choice>
                <mc:Fallback>
                  <p:oleObj name="" r:id="rId12" imgW="1587500" imgH="254000" progId="Equation.DSMT4">
                    <p:embed/>
                    <p:pic>
                      <p:nvPicPr>
                        <p:cNvPr id="0" name="OLE substitute image"/>
                        <p:cNvPicPr/>
                        <p:nvPr/>
                      </p:nvPicPr>
                      <p:blipFill>
                        <a:blip r:embed="rId13"/>
                        <a:stretch>
                          <a:fillRect/>
                        </a:stretch>
                      </p:blipFill>
                      <p:spPr>
                        <a:xfrm>
                          <a:off x="517599" y="3009988"/>
                          <a:ext cx="2705098" cy="506906"/>
                        </a:xfrm>
                        <a:prstGeom prst="rect">
                          <a:avLst/>
                        </a:prstGeom>
                        <a:noFill/>
                        <a:ln w="38100">
                          <a:noFill/>
                          <a:miter/>
                        </a:ln>
                      </p:spPr>
                    </p:pic>
                  </p:oleObj>
                </mc:Fallback>
              </mc:AlternateContent>
            </a:graphicData>
          </a:graphic>
        </p:graphicFrame>
        <p:graphicFrame>
          <p:nvGraphicFramePr>
            <p:cNvPr id="18440" name="Object 5"/>
            <p:cNvGraphicFramePr>
              <a:graphicFrameLocks noChangeAspect="1"/>
            </p:cNvGraphicFramePr>
            <p:nvPr>
              <p:custDataLst>
                <p:tags r:id="rId14"/>
              </p:custDataLst>
            </p:nvPr>
          </p:nvGraphicFramePr>
          <p:xfrm>
            <a:off x="3621790" y="2847485"/>
            <a:ext cx="2103620" cy="778853"/>
          </p:xfrm>
          <a:graphic>
            <a:graphicData uri="http://schemas.openxmlformats.org/presentationml/2006/ole">
              <mc:AlternateContent xmlns:mc="http://schemas.openxmlformats.org/markup-compatibility/2006">
                <mc:Choice xmlns:v="urn:schemas-microsoft-com:vml" Requires="v">
                  <p:oleObj spid="_x0000_s1050" name="" r:id="rId15" imgW="1003300" imgH="469900" progId="Equation.DSMT4">
                    <p:embed/>
                  </p:oleObj>
                </mc:Choice>
                <mc:Fallback>
                  <p:oleObj name="" r:id="rId15" imgW="1003300" imgH="469900" progId="Equation.DSMT4">
                    <p:embed/>
                    <p:pic>
                      <p:nvPicPr>
                        <p:cNvPr id="0" name="OLE substitute image"/>
                        <p:cNvPicPr/>
                        <p:nvPr/>
                      </p:nvPicPr>
                      <p:blipFill>
                        <a:blip r:embed="rId16"/>
                        <a:stretch>
                          <a:fillRect/>
                        </a:stretch>
                      </p:blipFill>
                      <p:spPr>
                        <a:xfrm>
                          <a:off x="3621790" y="2847485"/>
                          <a:ext cx="2103620" cy="778853"/>
                        </a:xfrm>
                        <a:prstGeom prst="rect">
                          <a:avLst/>
                        </a:prstGeom>
                        <a:noFill/>
                        <a:ln w="38100">
                          <a:noFill/>
                          <a:miter/>
                        </a:ln>
                      </p:spPr>
                    </p:pic>
                  </p:oleObj>
                </mc:Fallback>
              </mc:AlternateContent>
            </a:graphicData>
          </a:graphic>
        </p:graphicFrame>
      </p:grpSp>
      <p:grpSp>
        <p:nvGrpSpPr>
          <p:cNvPr id="18449" name="Group 10"/>
          <p:cNvGrpSpPr/>
          <p:nvPr>
            <p:custDataLst>
              <p:tags r:id="rId17"/>
            </p:custDataLst>
          </p:nvPr>
        </p:nvGrpSpPr>
        <p:grpSpPr>
          <a:xfrm>
            <a:off x="7535228" y="762635"/>
            <a:ext cx="4216400" cy="4852988"/>
            <a:chOff x="0" y="0"/>
            <a:chExt cx="2656" cy="3057"/>
          </a:xfrm>
        </p:grpSpPr>
        <p:grpSp>
          <p:nvGrpSpPr>
            <p:cNvPr id="18450" name="Group 11"/>
            <p:cNvGrpSpPr/>
            <p:nvPr>
              <p:custDataLst>
                <p:tags r:id="rId18"/>
              </p:custDataLst>
            </p:nvPr>
          </p:nvGrpSpPr>
          <p:grpSpPr>
            <a:xfrm>
              <a:off x="0" y="0"/>
              <a:ext cx="2656" cy="2632"/>
              <a:chOff x="0" y="0"/>
              <a:chExt cx="2656" cy="2632"/>
            </a:xfrm>
          </p:grpSpPr>
          <p:sp>
            <p:nvSpPr>
              <p:cNvPr id="18451" name="PubPieSlice"/>
              <p:cNvSpPr>
                <a:spLocks noEditPoints="1"/>
              </p:cNvSpPr>
              <p:nvPr>
                <p:custDataLst>
                  <p:tags r:id="rId19"/>
                </p:custDataLst>
              </p:nvPr>
            </p:nvSpPr>
            <p:spPr>
              <a:xfrm>
                <a:off x="0" y="0"/>
                <a:ext cx="2656" cy="2632"/>
              </a:xfrm>
              <a:custGeom>
                <a:avLst/>
                <a:gdLst/>
                <a:ahLst/>
                <a:cxnLst>
                  <a:cxn ang="0">
                    <a:pos x="0" y="0"/>
                  </a:cxn>
                  <a:cxn ang="0">
                    <a:pos x="0" y="0"/>
                  </a:cxn>
                  <a:cxn ang="0">
                    <a:pos x="0" y="0"/>
                  </a:cxn>
                  <a:cxn ang="0">
                    <a:pos x="0" y="0"/>
                  </a:cxn>
                  <a:cxn ang="0">
                    <a:pos x="0" y="0"/>
                  </a:cxn>
                </a:cxnLst>
                <a:rect l="l" t="t" r="r" b="b"/>
                <a:pathLst>
                  <a:path w="21600" h="21600">
                    <a:moveTo>
                      <a:pt x="3882" y="19094"/>
                    </a:moveTo>
                    <a:cubicBezTo>
                      <a:pt x="5824" y="20713"/>
                      <a:pt x="8272" y="21600"/>
                      <a:pt x="10800" y="21600"/>
                    </a:cubicBezTo>
                    <a:cubicBezTo>
                      <a:pt x="13316" y="21599"/>
                      <a:pt x="15753" y="20721"/>
                      <a:pt x="17691" y="19115"/>
                    </a:cubicBezTo>
                    <a:lnTo>
                      <a:pt x="10800" y="10800"/>
                    </a:lnTo>
                    <a:lnTo>
                      <a:pt x="3882" y="19094"/>
                    </a:lnTo>
                    <a:close/>
                  </a:path>
                </a:pathLst>
              </a:custGeom>
              <a:noFill/>
              <a:ln w="12700" cap="flat" cmpd="sng">
                <a:solidFill>
                  <a:srgbClr val="000000"/>
                </a:solidFill>
                <a:prstDash val="lgDash"/>
                <a:round/>
                <a:headEnd type="none" w="med" len="med"/>
                <a:tailEnd type="none" w="med" len="med"/>
              </a:ln>
            </p:spPr>
            <p:txBody>
              <a:bodyPr/>
              <a:lstStyle/>
              <a:p>
                <a:endParaRPr lang="zh-CN" altLang="en-US"/>
              </a:p>
            </p:txBody>
          </p:sp>
          <p:sp>
            <p:nvSpPr>
              <p:cNvPr id="18452" name="Line 13"/>
              <p:cNvSpPr/>
              <p:nvPr>
                <p:custDataLst>
                  <p:tags r:id="rId20"/>
                </p:custDataLst>
              </p:nvPr>
            </p:nvSpPr>
            <p:spPr>
              <a:xfrm>
                <a:off x="472" y="2320"/>
                <a:ext cx="1728" cy="0"/>
              </a:xfrm>
              <a:prstGeom prst="line">
                <a:avLst/>
              </a:prstGeom>
              <a:ln w="12700" cap="flat" cmpd="sng">
                <a:solidFill>
                  <a:schemeClr val="tx1"/>
                </a:solidFill>
                <a:prstDash val="lgDash"/>
                <a:round/>
                <a:headEnd type="none" w="med" len="med"/>
                <a:tailEnd type="none" w="med" len="med"/>
              </a:ln>
            </p:spPr>
            <p:txBody>
              <a:bodyPr anchor="t"/>
              <a:lstStyle/>
              <a:p>
                <a:endParaRPr lang="zh-CN" altLang="en-US">
                  <a:latin typeface="Calibri"/>
                  <a:ea typeface="宋体" pitchFamily="2" charset="-122"/>
                </a:endParaRPr>
              </a:p>
            </p:txBody>
          </p:sp>
        </p:grpSp>
        <p:grpSp>
          <p:nvGrpSpPr>
            <p:cNvPr id="18453" name="Group 14"/>
            <p:cNvGrpSpPr/>
            <p:nvPr>
              <p:custDataLst>
                <p:tags r:id="rId21"/>
              </p:custDataLst>
            </p:nvPr>
          </p:nvGrpSpPr>
          <p:grpSpPr>
            <a:xfrm>
              <a:off x="276" y="1145"/>
              <a:ext cx="2001" cy="1912"/>
              <a:chOff x="92" y="-23"/>
              <a:chExt cx="2001" cy="1912"/>
            </a:xfrm>
          </p:grpSpPr>
          <p:grpSp>
            <p:nvGrpSpPr>
              <p:cNvPr id="18454" name="Group 15"/>
              <p:cNvGrpSpPr/>
              <p:nvPr>
                <p:custDataLst>
                  <p:tags r:id="rId22"/>
                </p:custDataLst>
              </p:nvPr>
            </p:nvGrpSpPr>
            <p:grpSpPr>
              <a:xfrm>
                <a:off x="1008" y="144"/>
                <a:ext cx="288" cy="1745"/>
                <a:chOff x="0" y="0"/>
                <a:chExt cx="288" cy="1745"/>
              </a:xfrm>
            </p:grpSpPr>
            <p:sp>
              <p:nvSpPr>
                <p:cNvPr id="18455" name="Line 17"/>
                <p:cNvSpPr/>
                <p:nvPr>
                  <p:custDataLst>
                    <p:tags r:id="rId23"/>
                  </p:custDataLst>
                </p:nvPr>
              </p:nvSpPr>
              <p:spPr>
                <a:xfrm flipH="1">
                  <a:off x="137" y="0"/>
                  <a:ext cx="0" cy="1272"/>
                </a:xfrm>
                <a:prstGeom prst="line">
                  <a:avLst/>
                </a:prstGeom>
                <a:ln w="12700" cap="flat" cmpd="sng">
                  <a:solidFill>
                    <a:schemeClr val="tx1"/>
                  </a:solidFill>
                  <a:prstDash val="lgDash"/>
                  <a:round/>
                  <a:headEnd type="none" w="med" len="med"/>
                  <a:tailEnd type="none" w="med" len="med"/>
                </a:ln>
              </p:spPr>
              <p:txBody>
                <a:bodyPr anchor="t"/>
                <a:lstStyle/>
                <a:p>
                  <a:endParaRPr lang="zh-CN" altLang="en-US">
                    <a:latin typeface="Calibri"/>
                    <a:ea typeface="宋体" pitchFamily="2" charset="-122"/>
                  </a:endParaRPr>
                </a:p>
              </p:txBody>
            </p:sp>
            <p:sp>
              <p:nvSpPr>
                <p:cNvPr id="18456" name="Text Box 19"/>
                <p:cNvSpPr txBox="1"/>
                <p:nvPr>
                  <p:custDataLst>
                    <p:tags r:id="rId24"/>
                  </p:custDataLst>
                </p:nvPr>
              </p:nvSpPr>
              <p:spPr>
                <a:xfrm>
                  <a:off x="0" y="1455"/>
                  <a:ext cx="288" cy="290"/>
                </a:xfrm>
                <a:prstGeom prst="rect">
                  <a:avLst/>
                </a:prstGeom>
                <a:noFill/>
                <a:ln w="9525">
                  <a:noFill/>
                </a:ln>
              </p:spPr>
              <p:txBody>
                <a:bodyPr anchor="t">
                  <a:spAutoFit/>
                </a:bodyPr>
                <a:lstStyle/>
                <a:p>
                  <a:r>
                    <a:rPr lang="en-US" altLang="zh-CN" sz="2400" b="1" i="1">
                      <a:latin typeface="Times New Roman" panose="02020603050405020304" charset="0"/>
                      <a:ea typeface="楷体_GB2312" panose="02010609030101010101" charset="-122"/>
                    </a:rPr>
                    <a:t>O</a:t>
                  </a:r>
                  <a:endParaRPr lang="en-US" altLang="zh-CN" sz="2400" b="1" i="1">
                    <a:latin typeface="Times New Roman" panose="02020603050405020304" charset="0"/>
                    <a:ea typeface="楷体_GB2312" panose="02010609030101010101" charset="-122"/>
                  </a:endParaRPr>
                </a:p>
              </p:txBody>
            </p:sp>
          </p:grpSp>
          <p:sp>
            <p:nvSpPr>
              <p:cNvPr id="18458" name="Text Box 21"/>
              <p:cNvSpPr txBox="1"/>
              <p:nvPr>
                <p:custDataLst>
                  <p:tags r:id="rId25"/>
                </p:custDataLst>
              </p:nvPr>
            </p:nvSpPr>
            <p:spPr>
              <a:xfrm>
                <a:off x="1805" y="1328"/>
                <a:ext cx="288" cy="290"/>
              </a:xfrm>
              <a:prstGeom prst="rect">
                <a:avLst/>
              </a:prstGeom>
              <a:noFill/>
              <a:ln w="9525">
                <a:noFill/>
              </a:ln>
            </p:spPr>
            <p:txBody>
              <a:bodyPr anchor="t">
                <a:spAutoFit/>
              </a:bodyPr>
              <a:lstStyle/>
              <a:p>
                <a:r>
                  <a:rPr lang="en-US" altLang="zh-CN" sz="2400" b="1" i="1">
                    <a:latin typeface="Times New Roman" panose="02020603050405020304" charset="0"/>
                    <a:ea typeface="楷体_GB2312" panose="02010609030101010101" charset="-122"/>
                  </a:rPr>
                  <a:t>B</a:t>
                </a:r>
                <a:endParaRPr lang="en-US" altLang="zh-CN" sz="2400" b="1" i="1">
                  <a:latin typeface="Times New Roman" panose="02020603050405020304" charset="0"/>
                  <a:ea typeface="楷体_GB2312" panose="02010609030101010101" charset="-122"/>
                </a:endParaRPr>
              </a:p>
            </p:txBody>
          </p:sp>
          <p:grpSp>
            <p:nvGrpSpPr>
              <p:cNvPr id="18460" name="Group 25"/>
              <p:cNvGrpSpPr/>
              <p:nvPr>
                <p:custDataLst>
                  <p:tags r:id="rId26"/>
                </p:custDataLst>
              </p:nvPr>
            </p:nvGrpSpPr>
            <p:grpSpPr>
              <a:xfrm>
                <a:off x="92" y="-23"/>
                <a:ext cx="1399" cy="1616"/>
                <a:chOff x="92" y="-23"/>
                <a:chExt cx="1399" cy="1616"/>
              </a:xfrm>
            </p:grpSpPr>
            <p:sp>
              <p:nvSpPr>
                <p:cNvPr id="18461" name="Text Box 26"/>
                <p:cNvSpPr txBox="1"/>
                <p:nvPr>
                  <p:custDataLst>
                    <p:tags r:id="rId27"/>
                  </p:custDataLst>
                </p:nvPr>
              </p:nvSpPr>
              <p:spPr>
                <a:xfrm>
                  <a:off x="92" y="1303"/>
                  <a:ext cx="288" cy="290"/>
                </a:xfrm>
                <a:prstGeom prst="rect">
                  <a:avLst/>
                </a:prstGeom>
                <a:noFill/>
                <a:ln w="9525">
                  <a:noFill/>
                </a:ln>
              </p:spPr>
              <p:txBody>
                <a:bodyPr anchor="t">
                  <a:spAutoFit/>
                </a:bodyPr>
                <a:lstStyle/>
                <a:p>
                  <a:r>
                    <a:rPr lang="en-US" altLang="zh-CN" sz="2400" b="1" i="1">
                      <a:latin typeface="Times New Roman" panose="02020603050405020304" charset="0"/>
                      <a:ea typeface="楷体_GB2312" panose="02010609030101010101" charset="-122"/>
                    </a:rPr>
                    <a:t>A</a:t>
                  </a:r>
                  <a:endParaRPr lang="en-US" altLang="zh-CN" sz="2400" b="1" i="1">
                    <a:latin typeface="Times New Roman" panose="02020603050405020304" charset="0"/>
                    <a:ea typeface="楷体_GB2312" panose="02010609030101010101" charset="-122"/>
                  </a:endParaRPr>
                </a:p>
              </p:txBody>
            </p:sp>
            <p:grpSp>
              <p:nvGrpSpPr>
                <p:cNvPr id="18462" name="Group 27"/>
                <p:cNvGrpSpPr/>
                <p:nvPr>
                  <p:custDataLst>
                    <p:tags r:id="rId28"/>
                  </p:custDataLst>
                </p:nvPr>
              </p:nvGrpSpPr>
              <p:grpSpPr>
                <a:xfrm>
                  <a:off x="541" y="-23"/>
                  <a:ext cx="950" cy="1436"/>
                  <a:chOff x="-11" y="-23"/>
                  <a:chExt cx="950" cy="1436"/>
                </a:xfrm>
              </p:grpSpPr>
              <p:grpSp>
                <p:nvGrpSpPr>
                  <p:cNvPr id="18463" name="Group 28"/>
                  <p:cNvGrpSpPr/>
                  <p:nvPr>
                    <p:custDataLst>
                      <p:tags r:id="rId29"/>
                    </p:custDataLst>
                  </p:nvPr>
                </p:nvGrpSpPr>
                <p:grpSpPr>
                  <a:xfrm>
                    <a:off x="219" y="72"/>
                    <a:ext cx="720" cy="72"/>
                    <a:chOff x="-45" y="0"/>
                    <a:chExt cx="720" cy="72"/>
                  </a:xfrm>
                </p:grpSpPr>
                <p:sp>
                  <p:nvSpPr>
                    <p:cNvPr id="18464" name="Line 29"/>
                    <p:cNvSpPr/>
                    <p:nvPr>
                      <p:custDataLst>
                        <p:tags r:id="rId30"/>
                      </p:custDataLst>
                    </p:nvPr>
                  </p:nvSpPr>
                  <p:spPr>
                    <a:xfrm rot="-10800000" flipV="1">
                      <a:off x="-45" y="71"/>
                      <a:ext cx="720" cy="1"/>
                    </a:xfrm>
                    <a:prstGeom prst="line">
                      <a:avLst/>
                    </a:prstGeom>
                    <a:ln w="28575" cap="flat" cmpd="sng">
                      <a:solidFill>
                        <a:srgbClr val="000000"/>
                      </a:solidFill>
                      <a:prstDash val="solid"/>
                      <a:round/>
                      <a:headEnd type="none" w="med" len="med"/>
                      <a:tailEnd type="none" w="med" len="med"/>
                    </a:ln>
                  </p:spPr>
                  <p:txBody>
                    <a:bodyPr anchor="t"/>
                    <a:lstStyle/>
                    <a:p>
                      <a:endParaRPr lang="zh-CN" altLang="en-US">
                        <a:latin typeface="Calibri"/>
                        <a:ea typeface="宋体" pitchFamily="2" charset="-122"/>
                      </a:endParaRPr>
                    </a:p>
                  </p:txBody>
                </p:sp>
                <p:sp>
                  <p:nvSpPr>
                    <p:cNvPr id="18465" name="Line 30"/>
                    <p:cNvSpPr/>
                    <p:nvPr>
                      <p:custDataLst>
                        <p:tags r:id="rId31"/>
                      </p:custDataLst>
                    </p:nvPr>
                  </p:nvSpPr>
                  <p:spPr>
                    <a:xfrm rot="-10800000" flipH="1">
                      <a:off x="572" y="0"/>
                      <a:ext cx="77" cy="69"/>
                    </a:xfrm>
                    <a:prstGeom prst="line">
                      <a:avLst/>
                    </a:prstGeom>
                    <a:ln w="28575" cap="flat" cmpd="sng">
                      <a:solidFill>
                        <a:srgbClr val="000000"/>
                      </a:solidFill>
                      <a:prstDash val="solid"/>
                      <a:round/>
                      <a:headEnd type="none" w="med" len="med"/>
                      <a:tailEnd type="none" w="med" len="med"/>
                    </a:ln>
                  </p:spPr>
                  <p:txBody>
                    <a:bodyPr anchor="t"/>
                    <a:lstStyle/>
                    <a:p>
                      <a:endParaRPr lang="zh-CN" altLang="en-US">
                        <a:latin typeface="Calibri"/>
                        <a:ea typeface="宋体" pitchFamily="2" charset="-122"/>
                      </a:endParaRPr>
                    </a:p>
                  </p:txBody>
                </p:sp>
                <p:sp>
                  <p:nvSpPr>
                    <p:cNvPr id="18466" name="Line 31"/>
                    <p:cNvSpPr/>
                    <p:nvPr>
                      <p:custDataLst>
                        <p:tags r:id="rId32"/>
                      </p:custDataLst>
                    </p:nvPr>
                  </p:nvSpPr>
                  <p:spPr>
                    <a:xfrm rot="-10800000" flipH="1">
                      <a:off x="406" y="0"/>
                      <a:ext cx="77" cy="69"/>
                    </a:xfrm>
                    <a:prstGeom prst="line">
                      <a:avLst/>
                    </a:prstGeom>
                    <a:ln w="28575" cap="flat" cmpd="sng">
                      <a:solidFill>
                        <a:srgbClr val="000000"/>
                      </a:solidFill>
                      <a:prstDash val="solid"/>
                      <a:round/>
                      <a:headEnd type="none" w="med" len="med"/>
                      <a:tailEnd type="none" w="med" len="med"/>
                    </a:ln>
                  </p:spPr>
                  <p:txBody>
                    <a:bodyPr anchor="t"/>
                    <a:lstStyle/>
                    <a:p>
                      <a:endParaRPr lang="zh-CN" altLang="en-US">
                        <a:latin typeface="Calibri"/>
                        <a:ea typeface="宋体" pitchFamily="2" charset="-122"/>
                      </a:endParaRPr>
                    </a:p>
                  </p:txBody>
                </p:sp>
                <p:sp>
                  <p:nvSpPr>
                    <p:cNvPr id="18467" name="Line 32"/>
                    <p:cNvSpPr/>
                    <p:nvPr>
                      <p:custDataLst>
                        <p:tags r:id="rId33"/>
                      </p:custDataLst>
                    </p:nvPr>
                  </p:nvSpPr>
                  <p:spPr>
                    <a:xfrm rot="-10800000" flipH="1">
                      <a:off x="238" y="0"/>
                      <a:ext cx="77" cy="69"/>
                    </a:xfrm>
                    <a:prstGeom prst="line">
                      <a:avLst/>
                    </a:prstGeom>
                    <a:ln w="28575" cap="flat" cmpd="sng">
                      <a:solidFill>
                        <a:srgbClr val="000000"/>
                      </a:solidFill>
                      <a:prstDash val="solid"/>
                      <a:round/>
                      <a:headEnd type="none" w="med" len="med"/>
                      <a:tailEnd type="none" w="med" len="med"/>
                    </a:ln>
                  </p:spPr>
                  <p:txBody>
                    <a:bodyPr anchor="t"/>
                    <a:lstStyle/>
                    <a:p>
                      <a:endParaRPr lang="zh-CN" altLang="en-US">
                        <a:latin typeface="Calibri"/>
                        <a:ea typeface="宋体" pitchFamily="2" charset="-122"/>
                      </a:endParaRPr>
                    </a:p>
                  </p:txBody>
                </p:sp>
                <p:sp>
                  <p:nvSpPr>
                    <p:cNvPr id="18468" name="Line 33"/>
                    <p:cNvSpPr/>
                    <p:nvPr>
                      <p:custDataLst>
                        <p:tags r:id="rId34"/>
                      </p:custDataLst>
                    </p:nvPr>
                  </p:nvSpPr>
                  <p:spPr>
                    <a:xfrm rot="-10800000" flipH="1">
                      <a:off x="71" y="0"/>
                      <a:ext cx="77" cy="69"/>
                    </a:xfrm>
                    <a:prstGeom prst="line">
                      <a:avLst/>
                    </a:prstGeom>
                    <a:ln w="28575" cap="flat" cmpd="sng">
                      <a:solidFill>
                        <a:srgbClr val="000000"/>
                      </a:solidFill>
                      <a:prstDash val="solid"/>
                      <a:round/>
                      <a:headEnd type="none" w="med" len="med"/>
                      <a:tailEnd type="none" w="med" len="med"/>
                    </a:ln>
                  </p:spPr>
                  <p:txBody>
                    <a:bodyPr anchor="t"/>
                    <a:lstStyle/>
                    <a:p>
                      <a:endParaRPr lang="zh-CN" altLang="en-US">
                        <a:latin typeface="Calibri"/>
                        <a:ea typeface="宋体" pitchFamily="2" charset="-122"/>
                      </a:endParaRPr>
                    </a:p>
                  </p:txBody>
                </p:sp>
              </p:grpSp>
              <p:grpSp>
                <p:nvGrpSpPr>
                  <p:cNvPr id="18469" name="Group 34"/>
                  <p:cNvGrpSpPr/>
                  <p:nvPr>
                    <p:custDataLst>
                      <p:tags r:id="rId35"/>
                    </p:custDataLst>
                  </p:nvPr>
                </p:nvGrpSpPr>
                <p:grpSpPr>
                  <a:xfrm>
                    <a:off x="-11" y="-23"/>
                    <a:ext cx="611" cy="1436"/>
                    <a:chOff x="-11" y="-23"/>
                    <a:chExt cx="611" cy="1436"/>
                  </a:xfrm>
                </p:grpSpPr>
                <p:grpSp>
                  <p:nvGrpSpPr>
                    <p:cNvPr id="18470" name="Group 35"/>
                    <p:cNvGrpSpPr/>
                    <p:nvPr>
                      <p:custDataLst>
                        <p:tags r:id="rId36"/>
                      </p:custDataLst>
                    </p:nvPr>
                  </p:nvGrpSpPr>
                  <p:grpSpPr>
                    <a:xfrm>
                      <a:off x="-11" y="-23"/>
                      <a:ext cx="611" cy="1436"/>
                      <a:chOff x="-86" y="-23"/>
                      <a:chExt cx="611" cy="1436"/>
                    </a:xfrm>
                  </p:grpSpPr>
                  <p:sp>
                    <p:nvSpPr>
                      <p:cNvPr id="18471" name="Freeform 36"/>
                      <p:cNvSpPr>
                        <a:spLocks noChangeAspect="1"/>
                      </p:cNvSpPr>
                      <p:nvPr>
                        <p:custDataLst>
                          <p:tags r:id="rId37"/>
                        </p:custDataLst>
                      </p:nvPr>
                    </p:nvSpPr>
                    <p:spPr>
                      <a:xfrm rot="2100000">
                        <a:off x="400" y="290"/>
                        <a:ext cx="107" cy="50"/>
                      </a:xfrm>
                      <a:custGeom>
                        <a:avLst/>
                        <a:gdLst/>
                        <a:ahLst/>
                        <a:cxnLst>
                          <a:cxn ang="0">
                            <a:pos x="0" y="0"/>
                          </a:cxn>
                          <a:cxn ang="0">
                            <a:pos x="0" y="0"/>
                          </a:cxn>
                          <a:cxn ang="0">
                            <a:pos x="0" y="0"/>
                          </a:cxn>
                          <a:cxn ang="0">
                            <a:pos x="0" y="0"/>
                          </a:cxn>
                        </a:cxnLst>
                        <a:rect l="l" t="t" r="r" b="b"/>
                        <a:pathLst>
                          <a:path w="321" h="149">
                            <a:moveTo>
                              <a:pt x="0" y="100"/>
                            </a:moveTo>
                            <a:cubicBezTo>
                              <a:pt x="48" y="128"/>
                              <a:pt x="99" y="149"/>
                              <a:pt x="144" y="148"/>
                            </a:cubicBezTo>
                            <a:cubicBezTo>
                              <a:pt x="189" y="147"/>
                              <a:pt x="241" y="117"/>
                              <a:pt x="271" y="92"/>
                            </a:cubicBezTo>
                            <a:cubicBezTo>
                              <a:pt x="301" y="67"/>
                              <a:pt x="311" y="19"/>
                              <a:pt x="321" y="0"/>
                            </a:cubicBezTo>
                          </a:path>
                        </a:pathLst>
                      </a:custGeom>
                      <a:noFill/>
                      <a:ln w="9525" cap="flat" cmpd="sng">
                        <a:solidFill>
                          <a:schemeClr val="tx1"/>
                        </a:solidFill>
                        <a:prstDash val="solid"/>
                        <a:bevel/>
                        <a:headEnd type="none" w="med" len="med"/>
                        <a:tailEnd type="none" w="med" len="med"/>
                      </a:ln>
                    </p:spPr>
                    <p:txBody>
                      <a:bodyPr/>
                      <a:lstStyle/>
                      <a:p>
                        <a:endParaRPr lang="zh-CN" altLang="en-US"/>
                      </a:p>
                    </p:txBody>
                  </p:sp>
                  <p:sp>
                    <p:nvSpPr>
                      <p:cNvPr id="18472" name="Text Box 37"/>
                      <p:cNvSpPr txBox="1"/>
                      <p:nvPr>
                        <p:custDataLst>
                          <p:tags r:id="rId38"/>
                        </p:custDataLst>
                      </p:nvPr>
                    </p:nvSpPr>
                    <p:spPr>
                      <a:xfrm>
                        <a:off x="237" y="312"/>
                        <a:ext cx="288" cy="290"/>
                      </a:xfrm>
                      <a:prstGeom prst="rect">
                        <a:avLst/>
                      </a:prstGeom>
                      <a:noFill/>
                      <a:ln w="9525">
                        <a:noFill/>
                      </a:ln>
                    </p:spPr>
                    <p:txBody>
                      <a:bodyPr anchor="t">
                        <a:spAutoFit/>
                      </a:bodyPr>
                      <a:lstStyle/>
                      <a:p>
                        <a:r>
                          <a:rPr lang="en-US" altLang="zh-CN" sz="2400" b="1" i="1">
                            <a:latin typeface="Times New Roman" panose="02020603050405020304" charset="0"/>
                            <a:ea typeface="楷体_GB2312" panose="02010609030101010101" charset="-122"/>
                          </a:rPr>
                          <a:t>θ</a:t>
                        </a:r>
                        <a:endParaRPr lang="en-US" altLang="zh-CN" sz="2400" b="1" i="1">
                          <a:latin typeface="Times New Roman" panose="02020603050405020304" charset="0"/>
                          <a:ea typeface="楷体_GB2312" panose="02010609030101010101" charset="-122"/>
                        </a:endParaRPr>
                      </a:p>
                    </p:txBody>
                  </p:sp>
                  <p:grpSp>
                    <p:nvGrpSpPr>
                      <p:cNvPr id="18473" name="Group 38"/>
                      <p:cNvGrpSpPr/>
                      <p:nvPr>
                        <p:custDataLst>
                          <p:tags r:id="rId39"/>
                        </p:custDataLst>
                      </p:nvPr>
                    </p:nvGrpSpPr>
                    <p:grpSpPr>
                      <a:xfrm rot="2400000">
                        <a:off x="-86" y="-23"/>
                        <a:ext cx="239" cy="1436"/>
                        <a:chOff x="-72" y="0"/>
                        <a:chExt cx="239" cy="1436"/>
                      </a:xfrm>
                    </p:grpSpPr>
                    <p:sp>
                      <p:nvSpPr>
                        <p:cNvPr id="18474" name="Line 39"/>
                        <p:cNvSpPr/>
                        <p:nvPr>
                          <p:custDataLst>
                            <p:tags r:id="rId40"/>
                          </p:custDataLst>
                        </p:nvPr>
                      </p:nvSpPr>
                      <p:spPr>
                        <a:xfrm flipH="1">
                          <a:off x="60" y="0"/>
                          <a:ext cx="8" cy="1257"/>
                        </a:xfrm>
                        <a:prstGeom prst="line">
                          <a:avLst/>
                        </a:prstGeom>
                        <a:ln w="28575" cap="flat" cmpd="sng">
                          <a:solidFill>
                            <a:schemeClr val="tx1"/>
                          </a:solidFill>
                          <a:prstDash val="solid"/>
                          <a:round/>
                          <a:headEnd type="none" w="med" len="med"/>
                          <a:tailEnd type="none" w="med" len="med"/>
                        </a:ln>
                      </p:spPr>
                      <p:txBody>
                        <a:bodyPr anchor="t"/>
                        <a:lstStyle/>
                        <a:p>
                          <a:endParaRPr lang="zh-CN" altLang="en-US">
                            <a:latin typeface="Calibri"/>
                            <a:ea typeface="宋体" pitchFamily="2" charset="-122"/>
                          </a:endParaRPr>
                        </a:p>
                      </p:txBody>
                    </p:sp>
                    <p:sp>
                      <p:nvSpPr>
                        <p:cNvPr id="18475" name="Oval 40"/>
                        <p:cNvSpPr>
                          <a:spLocks noChangeAspect="1"/>
                        </p:cNvSpPr>
                        <p:nvPr>
                          <p:custDataLst>
                            <p:tags r:id="rId41"/>
                          </p:custDataLst>
                        </p:nvPr>
                      </p:nvSpPr>
                      <p:spPr>
                        <a:xfrm>
                          <a:off x="-72" y="1215"/>
                          <a:ext cx="239" cy="221"/>
                        </a:xfrm>
                        <a:prstGeom prst="ellipse">
                          <a:avLst/>
                        </a:prstGeom>
                        <a:gradFill rotWithShape="1">
                          <a:gsLst>
                            <a:gs pos="0">
                              <a:srgbClr val="E7E7E7"/>
                            </a:gs>
                            <a:gs pos="100000">
                              <a:srgbClr val="B2B2B2"/>
                            </a:gs>
                          </a:gsLst>
                          <a:path path="shape">
                            <a:fillToRect l="50000" t="50000" r="50000" b="50000"/>
                          </a:path>
                        </a:gradFill>
                        <a:ln w="9525" cap="flat" cmpd="sng">
                          <a:solidFill>
                            <a:srgbClr val="333333"/>
                          </a:solidFill>
                          <a:prstDash val="solid"/>
                          <a:round/>
                          <a:headEnd type="none" w="med" len="med"/>
                          <a:tailEnd type="none" w="med" len="med"/>
                        </a:ln>
                      </p:spPr>
                      <p:txBody>
                        <a:bodyPr wrap="none" anchor="ctr"/>
                        <a:lstStyle/>
                        <a:p>
                          <a:endParaRPr lang="zh-CN" altLang="en-US">
                            <a:latin typeface="Calibri"/>
                            <a:ea typeface="宋体" pitchFamily="2" charset="-122"/>
                          </a:endParaRPr>
                        </a:p>
                      </p:txBody>
                    </p:sp>
                  </p:grpSp>
                </p:grpSp>
                <p:sp>
                  <p:nvSpPr>
                    <p:cNvPr id="18476" name="Text Box 41"/>
                    <p:cNvSpPr txBox="1"/>
                    <p:nvPr>
                      <p:custDataLst>
                        <p:tags r:id="rId42"/>
                      </p:custDataLst>
                    </p:nvPr>
                  </p:nvSpPr>
                  <p:spPr>
                    <a:xfrm>
                      <a:off x="0" y="416"/>
                      <a:ext cx="288" cy="290"/>
                    </a:xfrm>
                    <a:prstGeom prst="rect">
                      <a:avLst/>
                    </a:prstGeom>
                    <a:noFill/>
                    <a:ln w="9525">
                      <a:noFill/>
                    </a:ln>
                  </p:spPr>
                  <p:txBody>
                    <a:bodyPr anchor="t">
                      <a:spAutoFit/>
                    </a:bodyPr>
                    <a:lstStyle/>
                    <a:p>
                      <a:r>
                        <a:rPr lang="en-US" altLang="zh-CN" sz="2400" b="1" i="1">
                          <a:latin typeface="Times New Roman" panose="02020603050405020304" charset="0"/>
                          <a:ea typeface="楷体_GB2312" panose="02010609030101010101" charset="-122"/>
                        </a:rPr>
                        <a:t>l</a:t>
                      </a:r>
                      <a:endParaRPr lang="en-US" altLang="zh-CN" sz="2400" b="1" i="1">
                        <a:latin typeface="Times New Roman" panose="02020603050405020304" charset="0"/>
                        <a:ea typeface="楷体_GB2312" panose="02010609030101010101" charset="-122"/>
                      </a:endParaRPr>
                    </a:p>
                  </p:txBody>
                </p:sp>
              </p:grpSp>
            </p:grpSp>
          </p:grpSp>
        </p:grpSp>
      </p:grpSp>
      <p:sp>
        <p:nvSpPr>
          <p:cNvPr id="18478" name="Line 43"/>
          <p:cNvSpPr/>
          <p:nvPr>
            <p:custDataLst>
              <p:tags r:id="rId43"/>
            </p:custDataLst>
          </p:nvPr>
        </p:nvSpPr>
        <p:spPr>
          <a:xfrm rot="1378958">
            <a:off x="9224010" y="2865120"/>
            <a:ext cx="281940" cy="2022475"/>
          </a:xfrm>
          <a:prstGeom prst="line">
            <a:avLst/>
          </a:prstGeom>
          <a:ln w="19050" cap="flat" cmpd="sng">
            <a:solidFill>
              <a:schemeClr val="tx1"/>
            </a:solidFill>
            <a:prstDash val="solid"/>
            <a:round/>
            <a:headEnd type="none" w="med" len="med"/>
            <a:tailEnd type="none" w="med" len="med"/>
          </a:ln>
        </p:spPr>
        <p:txBody>
          <a:bodyPr anchor="t"/>
          <a:lstStyle/>
          <a:p>
            <a:endParaRPr lang="zh-CN" altLang="en-US">
              <a:latin typeface="Calibri"/>
              <a:ea typeface="宋体" pitchFamily="2" charset="-122"/>
            </a:endParaRPr>
          </a:p>
        </p:txBody>
      </p:sp>
      <p:sp>
        <p:nvSpPr>
          <p:cNvPr id="3" name="Oval 40"/>
          <p:cNvSpPr>
            <a:spLocks noChangeAspect="1"/>
          </p:cNvSpPr>
          <p:nvPr>
            <p:custDataLst>
              <p:tags r:id="rId44"/>
            </p:custDataLst>
          </p:nvPr>
        </p:nvSpPr>
        <p:spPr>
          <a:xfrm rot="2400000">
            <a:off x="8888934" y="4703686"/>
            <a:ext cx="379413" cy="350838"/>
          </a:xfrm>
          <a:prstGeom prst="ellipse">
            <a:avLst/>
          </a:prstGeom>
          <a:gradFill rotWithShape="1">
            <a:gsLst>
              <a:gs pos="0">
                <a:srgbClr val="E7E7E7"/>
              </a:gs>
              <a:gs pos="100000">
                <a:srgbClr val="B2B2B2"/>
              </a:gs>
            </a:gsLst>
            <a:path path="shape">
              <a:fillToRect l="50000" t="50000" r="50000" b="50000"/>
            </a:path>
          </a:gradFill>
          <a:ln w="9525" cap="flat" cmpd="sng">
            <a:solidFill>
              <a:srgbClr val="333333"/>
            </a:solidFill>
            <a:prstDash val="solid"/>
            <a:round/>
            <a:headEnd type="none" w="med" len="med"/>
            <a:tailEnd type="none" w="med" len="med"/>
          </a:ln>
        </p:spPr>
        <p:txBody>
          <a:bodyPr wrap="none" anchor="ctr"/>
          <a:lstStyle/>
          <a:p>
            <a:endParaRPr lang="zh-CN" altLang="en-US" sz="2800">
              <a:latin typeface="Times New Roman" panose="02020603050405020304" charset="0"/>
              <a:ea typeface="黑体" panose="02010609060101010101" charset="-122"/>
              <a:cs typeface="Times New Roman" panose="02020603050405020304" charset="0"/>
            </a:endParaRPr>
          </a:p>
        </p:txBody>
      </p:sp>
      <p:grpSp>
        <p:nvGrpSpPr>
          <p:cNvPr id="18441" name="Group 45"/>
          <p:cNvGrpSpPr/>
          <p:nvPr>
            <p:custDataLst>
              <p:tags r:id="rId45"/>
            </p:custDataLst>
          </p:nvPr>
        </p:nvGrpSpPr>
        <p:grpSpPr>
          <a:xfrm>
            <a:off x="8800148" y="3500755"/>
            <a:ext cx="1079500" cy="2779713"/>
            <a:chOff x="0" y="0"/>
            <a:chExt cx="680" cy="1752"/>
          </a:xfrm>
        </p:grpSpPr>
        <p:grpSp>
          <p:nvGrpSpPr>
            <p:cNvPr id="18442" name="Group 46"/>
            <p:cNvGrpSpPr/>
            <p:nvPr>
              <p:custDataLst>
                <p:tags r:id="rId46"/>
              </p:custDataLst>
            </p:nvPr>
          </p:nvGrpSpPr>
          <p:grpSpPr>
            <a:xfrm>
              <a:off x="0" y="892"/>
              <a:ext cx="385" cy="860"/>
              <a:chOff x="0" y="0"/>
              <a:chExt cx="385" cy="860"/>
            </a:xfrm>
          </p:grpSpPr>
          <p:sp>
            <p:nvSpPr>
              <p:cNvPr id="18443" name="Text Box 47"/>
              <p:cNvSpPr txBox="1"/>
              <p:nvPr>
                <p:custDataLst>
                  <p:tags r:id="rId47"/>
                </p:custDataLst>
              </p:nvPr>
            </p:nvSpPr>
            <p:spPr>
              <a:xfrm>
                <a:off x="0" y="531"/>
                <a:ext cx="385" cy="329"/>
              </a:xfrm>
              <a:prstGeom prst="rect">
                <a:avLst/>
              </a:prstGeom>
              <a:noFill/>
              <a:ln w="9525">
                <a:noFill/>
              </a:ln>
            </p:spPr>
            <p:txBody>
              <a:bodyPr anchor="t">
                <a:spAutoFit/>
              </a:bodyPr>
              <a:lstStyle/>
              <a:p>
                <a:r>
                  <a:rPr lang="en-US" altLang="zh-CN" sz="2800" b="1" i="1">
                    <a:solidFill>
                      <a:srgbClr val="FF0000"/>
                    </a:solidFill>
                    <a:latin typeface="Times New Roman" panose="02020603050405020304" charset="0"/>
                    <a:ea typeface="黑体" panose="02010609060101010101" charset="-122"/>
                    <a:cs typeface="Times New Roman" panose="02020603050405020304" charset="0"/>
                  </a:rPr>
                  <a:t>G</a:t>
                </a:r>
                <a:endParaRPr lang="en-US" altLang="zh-CN" sz="2800" b="1" i="1">
                  <a:solidFill>
                    <a:srgbClr val="FF0000"/>
                  </a:solidFill>
                  <a:latin typeface="Times New Roman" panose="02020603050405020304" charset="0"/>
                  <a:ea typeface="黑体" panose="02010609060101010101" charset="-122"/>
                  <a:cs typeface="Times New Roman" panose="02020603050405020304" charset="0"/>
                </a:endParaRPr>
              </a:p>
            </p:txBody>
          </p:sp>
          <p:sp>
            <p:nvSpPr>
              <p:cNvPr id="18444" name="Line 48"/>
              <p:cNvSpPr/>
              <p:nvPr>
                <p:custDataLst>
                  <p:tags r:id="rId48"/>
                </p:custDataLst>
              </p:nvPr>
            </p:nvSpPr>
            <p:spPr>
              <a:xfrm flipH="1">
                <a:off x="161" y="0"/>
                <a:ext cx="0" cy="579"/>
              </a:xfrm>
              <a:prstGeom prst="line">
                <a:avLst/>
              </a:prstGeom>
              <a:ln w="28575" cap="flat" cmpd="sng">
                <a:solidFill>
                  <a:srgbClr val="FF0000"/>
                </a:solidFill>
                <a:prstDash val="solid"/>
                <a:round/>
                <a:headEnd type="none" w="med" len="med"/>
                <a:tailEnd type="arrow" w="med" len="med"/>
              </a:ln>
            </p:spPr>
            <p:txBody>
              <a:bodyPr anchor="t"/>
              <a:lstStyle/>
              <a:p>
                <a:endParaRPr lang="zh-CN" altLang="en-US">
                  <a:latin typeface="Calibri"/>
                  <a:ea typeface="宋体" pitchFamily="2" charset="-122"/>
                </a:endParaRPr>
              </a:p>
            </p:txBody>
          </p:sp>
        </p:grpSp>
        <p:grpSp>
          <p:nvGrpSpPr>
            <p:cNvPr id="18445" name="Group 49"/>
            <p:cNvGrpSpPr/>
            <p:nvPr>
              <p:custDataLst>
                <p:tags r:id="rId49"/>
              </p:custDataLst>
            </p:nvPr>
          </p:nvGrpSpPr>
          <p:grpSpPr>
            <a:xfrm>
              <a:off x="190" y="0"/>
              <a:ext cx="490" cy="889"/>
              <a:chOff x="30" y="0"/>
              <a:chExt cx="490" cy="889"/>
            </a:xfrm>
          </p:grpSpPr>
          <p:sp>
            <p:nvSpPr>
              <p:cNvPr id="18446" name="Text Box 50"/>
              <p:cNvSpPr txBox="1"/>
              <p:nvPr>
                <p:custDataLst>
                  <p:tags r:id="rId50"/>
                </p:custDataLst>
              </p:nvPr>
            </p:nvSpPr>
            <p:spPr>
              <a:xfrm>
                <a:off x="88" y="0"/>
                <a:ext cx="432" cy="329"/>
              </a:xfrm>
              <a:prstGeom prst="rect">
                <a:avLst/>
              </a:prstGeom>
              <a:noFill/>
              <a:ln w="9525">
                <a:noFill/>
              </a:ln>
            </p:spPr>
            <p:txBody>
              <a:bodyPr anchor="t">
                <a:spAutoFit/>
              </a:bodyPr>
              <a:lstStyle/>
              <a:p>
                <a:r>
                  <a:rPr lang="en-US" altLang="zh-CN" sz="2800" b="1" i="1">
                    <a:solidFill>
                      <a:srgbClr val="FF0000"/>
                    </a:solidFill>
                    <a:latin typeface="Times New Roman" panose="02020603050405020304" charset="0"/>
                    <a:ea typeface="黑体" panose="02010609060101010101" charset="-122"/>
                    <a:cs typeface="Times New Roman" panose="02020603050405020304" charset="0"/>
                  </a:rPr>
                  <a:t>F</a:t>
                </a:r>
                <a:r>
                  <a:rPr lang="en-US" altLang="zh-CN" sz="2800" b="1" i="1" baseline="-25000">
                    <a:solidFill>
                      <a:srgbClr val="FF0000"/>
                    </a:solidFill>
                    <a:latin typeface="Times New Roman" panose="02020603050405020304" charset="0"/>
                    <a:ea typeface="黑体" panose="02010609060101010101" charset="-122"/>
                    <a:cs typeface="Times New Roman" panose="02020603050405020304" charset="0"/>
                  </a:rPr>
                  <a:t>T</a:t>
                </a:r>
                <a:endParaRPr lang="en-US" altLang="zh-CN" sz="2800" b="1" i="1" baseline="-25000">
                  <a:solidFill>
                    <a:srgbClr val="FF0000"/>
                  </a:solidFill>
                  <a:latin typeface="Times New Roman" panose="02020603050405020304" charset="0"/>
                  <a:ea typeface="黑体" panose="02010609060101010101" charset="-122"/>
                  <a:cs typeface="Times New Roman" panose="02020603050405020304" charset="0"/>
                </a:endParaRPr>
              </a:p>
            </p:txBody>
          </p:sp>
          <p:sp>
            <p:nvSpPr>
              <p:cNvPr id="18447" name="Line 51"/>
              <p:cNvSpPr/>
              <p:nvPr>
                <p:custDataLst>
                  <p:tags r:id="rId51"/>
                </p:custDataLst>
              </p:nvPr>
            </p:nvSpPr>
            <p:spPr>
              <a:xfrm rot="300000" flipH="1">
                <a:off x="30" y="223"/>
                <a:ext cx="132" cy="666"/>
              </a:xfrm>
              <a:prstGeom prst="line">
                <a:avLst/>
              </a:prstGeom>
              <a:ln w="28575" cap="flat" cmpd="sng">
                <a:solidFill>
                  <a:srgbClr val="FF0000"/>
                </a:solidFill>
                <a:prstDash val="solid"/>
                <a:round/>
                <a:headEnd type="arrow" w="med" len="med"/>
                <a:tailEnd type="none" w="med" len="med"/>
              </a:ln>
            </p:spPr>
            <p:txBody>
              <a:bodyPr anchor="t"/>
              <a:lstStyle/>
              <a:p>
                <a:endParaRPr lang="zh-CN" altLang="en-US">
                  <a:latin typeface="Calibri"/>
                  <a:ea typeface="宋体" pitchFamily="2" charset="-122"/>
                </a:endParaRPr>
              </a:p>
            </p:txBody>
          </p:sp>
        </p:grpSp>
      </p:grpSp>
      <p:sp>
        <p:nvSpPr>
          <p:cNvPr id="5" name="文本框 4"/>
          <p:cNvSpPr txBox="1"/>
          <p:nvPr>
            <p:custDataLst>
              <p:tags r:id="rId52"/>
            </p:custDataLst>
          </p:nvPr>
        </p:nvSpPr>
        <p:spPr>
          <a:xfrm>
            <a:off x="230667" y="200115"/>
            <a:ext cx="3990667" cy="583565"/>
          </a:xfrm>
          <a:prstGeom prst="rect">
            <a:avLst/>
          </a:prstGeom>
          <a:noFill/>
        </p:spPr>
        <p:txBody>
          <a:bodyPr wrap="square" rtlCol="0">
            <a:spAutoFit/>
          </a:bodyPr>
          <a:lstStyle/>
          <a:p>
            <a:r>
              <a:rPr lang="zh-CN" altLang="en-US" sz="3200" spc="600">
                <a:solidFill>
                  <a:srgbClr val="4274FF"/>
                </a:solidFill>
                <a:latin typeface="思源黑体 CN Bold" panose="020B0800000000000000" pitchFamily="34" charset="-122"/>
                <a:ea typeface="思源黑体 CN Bold" panose="020B0800000000000000" pitchFamily="34" charset="-122"/>
                <a:cs typeface="阿里巴巴普惠体 B" panose="00020600040101010101" pitchFamily="18" charset="-122"/>
                <a:sym typeface="+mn-ea"/>
              </a:rPr>
              <a:t>典例解析</a:t>
            </a:r>
            <a:endParaRPr lang="zh-CN" altLang="en-US" sz="3200" spc="600">
              <a:solidFill>
                <a:srgbClr val="4274FF"/>
              </a:solidFill>
              <a:latin typeface="思源黑体 CN Bold" panose="020B0800000000000000" pitchFamily="34" charset="-122"/>
              <a:ea typeface="思源黑体 CN Bold" panose="020B0800000000000000" pitchFamily="34" charset="-122"/>
              <a:cs typeface="阿里巴巴普惠体 B" panose="00020600040101010101" pitchFamily="18" charset="-122"/>
              <a:sym typeface="+mn-ea"/>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2532"/>
                                        </p:tgtEl>
                                        <p:attrNameLst>
                                          <p:attrName>style.visibility</p:attrName>
                                        </p:attrNameLst>
                                      </p:cBhvr>
                                      <p:to>
                                        <p:strVal val="visible"/>
                                      </p:to>
                                    </p:set>
                                    <p:animEffect transition="in" filter="blinds(horizontal)">
                                      <p:cBhvr>
                                        <p:cTn id="7" dur="500"/>
                                        <p:tgtEl>
                                          <p:spTgt spid="2253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linds(horizont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2533"/>
                                        </p:tgtEl>
                                        <p:attrNameLst>
                                          <p:attrName>style.visibility</p:attrName>
                                        </p:attrNameLst>
                                      </p:cBhvr>
                                      <p:to>
                                        <p:strVal val="visible"/>
                                      </p:to>
                                    </p:set>
                                    <p:animEffect transition="in" filter="blinds(horizontal)">
                                      <p:cBhvr>
                                        <p:cTn id="17" dur="500"/>
                                        <p:tgtEl>
                                          <p:spTgt spid="22533"/>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22534"/>
                                        </p:tgtEl>
                                        <p:attrNameLst>
                                          <p:attrName>style.visibility</p:attrName>
                                        </p:attrNameLst>
                                      </p:cBhvr>
                                      <p:to>
                                        <p:strVal val="visible"/>
                                      </p:to>
                                    </p:set>
                                    <p:animEffect transition="in" filter="blinds(horizontal)">
                                      <p:cBhvr>
                                        <p:cTn id="22" dur="500"/>
                                        <p:tgtEl>
                                          <p:spTgt spid="225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2" name="直接连接符 21"/>
          <p:cNvCxnSpPr/>
          <p:nvPr>
            <p:custDataLst>
              <p:tags r:id="rId1"/>
            </p:custDataLst>
          </p:nvPr>
        </p:nvCxnSpPr>
        <p:spPr>
          <a:xfrm>
            <a:off x="44028" y="1196976"/>
            <a:ext cx="8792633" cy="847"/>
          </a:xfrm>
          <a:prstGeom prst="line">
            <a:avLst/>
          </a:prstGeom>
          <a:noFill/>
          <a:ln w="9525">
            <a:noFill/>
            <a:miter lim="800000"/>
          </a:ln>
        </p:spPr>
      </p:cxnSp>
      <p:grpSp>
        <p:nvGrpSpPr>
          <p:cNvPr id="5" name="组合 4"/>
          <p:cNvGrpSpPr/>
          <p:nvPr>
            <p:custDataLst>
              <p:tags r:id="rId2"/>
            </p:custDataLst>
          </p:nvPr>
        </p:nvGrpSpPr>
        <p:grpSpPr>
          <a:xfrm>
            <a:off x="264160" y="980864"/>
            <a:ext cx="11695007" cy="1910080"/>
            <a:chOff x="14" y="1308"/>
            <a:chExt cx="13813" cy="2256"/>
          </a:xfrm>
        </p:grpSpPr>
        <p:graphicFrame>
          <p:nvGraphicFramePr>
            <p:cNvPr id="39942" name="对象 4"/>
            <p:cNvGraphicFramePr>
              <a:graphicFrameLocks noChangeAspect="1"/>
            </p:cNvGraphicFramePr>
            <p:nvPr>
              <p:custDataLst>
                <p:tags r:id="rId3"/>
              </p:custDataLst>
            </p:nvPr>
          </p:nvGraphicFramePr>
          <p:xfrm>
            <a:off x="1884" y="1386"/>
            <a:ext cx="3619" cy="731"/>
          </p:xfrm>
          <a:graphic>
            <a:graphicData uri="http://schemas.openxmlformats.org/presentationml/2006/ole">
              <mc:AlternateContent xmlns:mc="http://schemas.openxmlformats.org/markup-compatibility/2006">
                <mc:Choice xmlns:v="urn:schemas-microsoft-com:vml" Requires="v">
                  <p:oleObj spid="_x0000_s1051" name="" r:id="rId4" imgW="1257300" imgH="254000" progId="Equation.3">
                    <p:embed/>
                  </p:oleObj>
                </mc:Choice>
                <mc:Fallback>
                  <p:oleObj name="" r:id="rId4" imgW="1257300" imgH="254000" progId="Equation.3">
                    <p:embed/>
                    <p:pic>
                      <p:nvPicPr>
                        <p:cNvPr id="0" name="OLE substitute image"/>
                        <p:cNvPicPr/>
                        <p:nvPr/>
                      </p:nvPicPr>
                      <p:blipFill>
                        <a:blip r:embed="rId5"/>
                        <a:stretch>
                          <a:fillRect/>
                        </a:stretch>
                      </p:blipFill>
                      <p:spPr>
                        <a:xfrm>
                          <a:off x="1884" y="1386"/>
                          <a:ext cx="3619" cy="731"/>
                        </a:xfrm>
                        <a:prstGeom prst="rect">
                          <a:avLst/>
                        </a:prstGeom>
                        <a:noFill/>
                        <a:ln w="38100">
                          <a:noFill/>
                          <a:miter/>
                        </a:ln>
                      </p:spPr>
                    </p:pic>
                  </p:oleObj>
                </mc:Fallback>
              </mc:AlternateContent>
            </a:graphicData>
          </a:graphic>
        </p:graphicFrame>
        <p:sp>
          <p:nvSpPr>
            <p:cNvPr id="39943" name="矩形 5"/>
            <p:cNvSpPr/>
            <p:nvPr>
              <p:custDataLst>
                <p:tags r:id="rId6"/>
              </p:custDataLst>
            </p:nvPr>
          </p:nvSpPr>
          <p:spPr>
            <a:xfrm>
              <a:off x="14" y="1308"/>
              <a:ext cx="13813" cy="2256"/>
            </a:xfrm>
            <a:prstGeom prst="rect">
              <a:avLst/>
            </a:prstGeom>
            <a:noFill/>
            <a:ln w="9525">
              <a:noFill/>
            </a:ln>
          </p:spPr>
          <p:txBody>
            <a:bodyPr wrap="square" anchor="t" anchorCtr="0">
              <a:noAutofit/>
            </a:bodyPr>
            <a:lstStyle/>
            <a:p>
              <a:pPr eaLnBrk="0" hangingPunct="0">
                <a:lnSpc>
                  <a:spcPct val="150000"/>
                </a:lnSpc>
              </a:pPr>
              <a:r>
                <a:rPr lang="zh-CN" altLang="en-US" sz="2800" b="1">
                  <a:solidFill>
                    <a:schemeClr val="tx1"/>
                  </a:solidFill>
                  <a:latin typeface="Times New Roman" panose="02020603050405020304" charset="0"/>
                  <a:ea typeface="黑体" panose="02010609060101010101" charset="-122"/>
                  <a:cs typeface="Times New Roman" panose="02020603050405020304" charset="0"/>
                </a:rPr>
                <a:t>分析：</a:t>
              </a:r>
              <a:r>
                <a:rPr lang="zh-CN" altLang="en-US" sz="2800" b="1">
                  <a:solidFill>
                    <a:srgbClr val="000000"/>
                  </a:solidFill>
                  <a:latin typeface="Times New Roman" panose="02020603050405020304" charset="0"/>
                  <a:ea typeface="黑体" panose="02010609060101010101" charset="-122"/>
                  <a:cs typeface="Times New Roman" panose="02020603050405020304" charset="0"/>
                </a:rPr>
                <a:t>从</a:t>
              </a:r>
              <a:r>
                <a:rPr lang="en-US" altLang="zh-CN" sz="2800" b="1">
                  <a:solidFill>
                    <a:srgbClr val="000000"/>
                  </a:solidFill>
                  <a:latin typeface="Times New Roman" panose="02020603050405020304" charset="0"/>
                  <a:ea typeface="黑体" panose="02010609060101010101" charset="-122"/>
                  <a:cs typeface="Times New Roman" panose="02020603050405020304" charset="0"/>
                </a:rPr>
                <a:t>                                </a:t>
              </a:r>
              <a:r>
                <a:rPr lang="zh-CN" altLang="en-US" sz="2800" b="1">
                  <a:solidFill>
                    <a:srgbClr val="000000"/>
                  </a:solidFill>
                  <a:latin typeface="Times New Roman" panose="02020603050405020304" charset="0"/>
                  <a:ea typeface="黑体" panose="02010609060101010101" charset="-122"/>
                  <a:cs typeface="Times New Roman" panose="02020603050405020304" charset="0"/>
                </a:rPr>
                <a:t>可以看出，初状态的</a:t>
              </a:r>
              <a:r>
                <a:rPr lang="en-US" altLang="zh-CN" sz="2800" b="1" i="1">
                  <a:solidFill>
                    <a:srgbClr val="000000"/>
                  </a:solidFill>
                  <a:latin typeface="Times New Roman" panose="02020603050405020304" charset="0"/>
                  <a:ea typeface="黑体" panose="02010609060101010101" charset="-122"/>
                  <a:cs typeface="Times New Roman" panose="02020603050405020304" charset="0"/>
                </a:rPr>
                <a:t>θ</a:t>
              </a:r>
              <a:r>
                <a:rPr lang="zh-CN" altLang="en-US" sz="2800" b="1">
                  <a:solidFill>
                    <a:srgbClr val="000000"/>
                  </a:solidFill>
                  <a:latin typeface="Times New Roman" panose="02020603050405020304" charset="0"/>
                  <a:ea typeface="黑体" panose="02010609060101010101" charset="-122"/>
                  <a:cs typeface="Times New Roman" panose="02020603050405020304" charset="0"/>
                </a:rPr>
                <a:t>角越大，</a:t>
              </a:r>
              <a:r>
                <a:rPr lang="en-US" altLang="zh-CN" sz="2800" b="1" i="1">
                  <a:solidFill>
                    <a:srgbClr val="000000"/>
                  </a:solidFill>
                  <a:latin typeface="Times New Roman" panose="02020603050405020304" charset="0"/>
                  <a:ea typeface="黑体" panose="02010609060101010101" charset="-122"/>
                  <a:cs typeface="Times New Roman" panose="02020603050405020304" charset="0"/>
                </a:rPr>
                <a:t>cosθ </a:t>
              </a:r>
              <a:r>
                <a:rPr lang="zh-CN" altLang="en-US" sz="2800" b="1">
                  <a:solidFill>
                    <a:srgbClr val="000000"/>
                  </a:solidFill>
                  <a:latin typeface="Times New Roman" panose="02020603050405020304" charset="0"/>
                  <a:ea typeface="黑体" panose="02010609060101010101" charset="-122"/>
                  <a:cs typeface="Times New Roman" panose="02020603050405020304" charset="0"/>
                </a:rPr>
                <a:t>越小</a:t>
              </a:r>
              <a:r>
                <a:rPr lang="zh-CN" altLang="en-US" sz="2800" b="1" i="1">
                  <a:solidFill>
                    <a:srgbClr val="000000"/>
                  </a:solidFill>
                  <a:latin typeface="Times New Roman" panose="02020603050405020304" charset="0"/>
                  <a:ea typeface="黑体" panose="02010609060101010101" charset="-122"/>
                  <a:cs typeface="Times New Roman" panose="02020603050405020304" charset="0"/>
                </a:rPr>
                <a:t>，</a:t>
              </a:r>
              <a:endParaRPr lang="zh-CN" altLang="en-US" sz="2800" b="1" i="1">
                <a:solidFill>
                  <a:srgbClr val="000000"/>
                </a:solidFill>
                <a:latin typeface="Times New Roman" panose="02020603050405020304" charset="0"/>
                <a:ea typeface="黑体" panose="02010609060101010101" charset="-122"/>
                <a:cs typeface="Times New Roman" panose="02020603050405020304" charset="0"/>
              </a:endParaRPr>
            </a:p>
            <a:p>
              <a:pPr eaLnBrk="0" hangingPunct="0">
                <a:lnSpc>
                  <a:spcPct val="150000"/>
                </a:lnSpc>
              </a:pPr>
              <a:r>
                <a:rPr lang="zh-CN" altLang="en-US" sz="2800" b="1">
                  <a:solidFill>
                    <a:srgbClr val="000000"/>
                  </a:solidFill>
                  <a:latin typeface="Times New Roman" panose="02020603050405020304" charset="0"/>
                  <a:ea typeface="黑体" panose="02010609060101010101" charset="-122"/>
                  <a:cs typeface="Times New Roman" panose="02020603050405020304" charset="0"/>
                </a:rPr>
                <a:t>（</a:t>
              </a:r>
              <a:r>
                <a:rPr lang="en-US" altLang="zh-CN" sz="2800" b="1" i="1">
                  <a:solidFill>
                    <a:srgbClr val="000000"/>
                  </a:solidFill>
                  <a:latin typeface="Times New Roman" panose="02020603050405020304" charset="0"/>
                  <a:ea typeface="黑体" panose="02010609060101010101" charset="-122"/>
                  <a:cs typeface="Times New Roman" panose="02020603050405020304" charset="0"/>
                </a:rPr>
                <a:t>1</a:t>
              </a:r>
              <a:r>
                <a:rPr lang="zh-CN" altLang="en-US" sz="2800" b="1" i="1">
                  <a:solidFill>
                    <a:srgbClr val="000000"/>
                  </a:solidFill>
                  <a:latin typeface="Times New Roman" panose="02020603050405020304" charset="0"/>
                  <a:ea typeface="黑体" panose="02010609060101010101" charset="-122"/>
                  <a:cs typeface="Times New Roman" panose="02020603050405020304" charset="0"/>
                </a:rPr>
                <a:t>－</a:t>
              </a:r>
              <a:r>
                <a:rPr lang="en-US" altLang="zh-CN" sz="2800" b="1" i="1">
                  <a:solidFill>
                    <a:srgbClr val="000000"/>
                  </a:solidFill>
                  <a:latin typeface="Times New Roman" panose="02020603050405020304" charset="0"/>
                  <a:ea typeface="黑体" panose="02010609060101010101" charset="-122"/>
                  <a:cs typeface="Times New Roman" panose="02020603050405020304" charset="0"/>
                </a:rPr>
                <a:t>cos </a:t>
              </a:r>
              <a:r>
                <a:rPr lang="el-GR" altLang="zh-CN" sz="2800" b="1" i="1">
                  <a:solidFill>
                    <a:srgbClr val="000000"/>
                  </a:solidFill>
                  <a:latin typeface="Times New Roman" panose="02020603050405020304" charset="0"/>
                  <a:ea typeface="黑体" panose="02010609060101010101" charset="-122"/>
                  <a:cs typeface="Times New Roman" panose="02020603050405020304" charset="0"/>
                </a:rPr>
                <a:t>θ </a:t>
              </a:r>
              <a:r>
                <a:rPr lang="zh-CN" altLang="el-GR" sz="2800" b="1">
                  <a:solidFill>
                    <a:srgbClr val="000000"/>
                  </a:solidFill>
                  <a:latin typeface="Times New Roman" panose="02020603050405020304" charset="0"/>
                  <a:ea typeface="黑体" panose="02010609060101010101" charset="-122"/>
                  <a:cs typeface="Times New Roman" panose="02020603050405020304" charset="0"/>
                </a:rPr>
                <a:t>）</a:t>
              </a:r>
              <a:r>
                <a:rPr lang="zh-CN" altLang="en-US" sz="2800" b="1">
                  <a:solidFill>
                    <a:srgbClr val="000000"/>
                  </a:solidFill>
                  <a:latin typeface="Times New Roman" panose="02020603050405020304" charset="0"/>
                  <a:ea typeface="黑体" panose="02010609060101010101" charset="-122"/>
                  <a:cs typeface="Times New Roman" panose="02020603050405020304" charset="0"/>
                </a:rPr>
                <a:t>就越大，</a:t>
              </a:r>
              <a:r>
                <a:rPr lang="en-US" altLang="zh-CN" sz="2800" b="1" i="1">
                  <a:solidFill>
                    <a:srgbClr val="000000"/>
                  </a:solidFill>
                  <a:latin typeface="Times New Roman" panose="02020603050405020304" charset="0"/>
                  <a:ea typeface="黑体" panose="02010609060101010101" charset="-122"/>
                  <a:cs typeface="Times New Roman" panose="02020603050405020304" charset="0"/>
                </a:rPr>
                <a:t>v </a:t>
              </a:r>
              <a:r>
                <a:rPr lang="zh-CN" altLang="en-US" sz="2800" b="1">
                  <a:solidFill>
                    <a:srgbClr val="000000"/>
                  </a:solidFill>
                  <a:latin typeface="Times New Roman" panose="02020603050405020304" charset="0"/>
                  <a:ea typeface="黑体" panose="02010609060101010101" charset="-122"/>
                  <a:cs typeface="Times New Roman" panose="02020603050405020304" charset="0"/>
                </a:rPr>
                <a:t>也就越大。也就是说，最初把小球拉得越高，它到达最低点时的速度也就越大。</a:t>
              </a:r>
              <a:endParaRPr lang="zh-CN" altLang="en-US" sz="2800" b="1">
                <a:solidFill>
                  <a:srgbClr val="000000"/>
                </a:solidFill>
                <a:latin typeface="Times New Roman" panose="02020603050405020304" charset="0"/>
                <a:ea typeface="黑体" panose="02010609060101010101" charset="-122"/>
                <a:cs typeface="Times New Roman" panose="02020603050405020304" charset="0"/>
              </a:endParaRPr>
            </a:p>
          </p:txBody>
        </p:sp>
      </p:grpSp>
      <p:grpSp>
        <p:nvGrpSpPr>
          <p:cNvPr id="18449" name="Group 10"/>
          <p:cNvGrpSpPr/>
          <p:nvPr>
            <p:custDataLst>
              <p:tags r:id="rId7"/>
            </p:custDataLst>
          </p:nvPr>
        </p:nvGrpSpPr>
        <p:grpSpPr>
          <a:xfrm>
            <a:off x="4003993" y="1490980"/>
            <a:ext cx="4216400" cy="4852988"/>
            <a:chOff x="0" y="0"/>
            <a:chExt cx="2656" cy="3057"/>
          </a:xfrm>
        </p:grpSpPr>
        <p:grpSp>
          <p:nvGrpSpPr>
            <p:cNvPr id="18450" name="Group 11"/>
            <p:cNvGrpSpPr/>
            <p:nvPr>
              <p:custDataLst>
                <p:tags r:id="rId8"/>
              </p:custDataLst>
            </p:nvPr>
          </p:nvGrpSpPr>
          <p:grpSpPr>
            <a:xfrm>
              <a:off x="0" y="0"/>
              <a:ext cx="2656" cy="2632"/>
              <a:chOff x="0" y="0"/>
              <a:chExt cx="2656" cy="2632"/>
            </a:xfrm>
          </p:grpSpPr>
          <p:sp>
            <p:nvSpPr>
              <p:cNvPr id="2" name="PubPieSlice"/>
              <p:cNvSpPr>
                <a:spLocks noEditPoints="1"/>
              </p:cNvSpPr>
              <p:nvPr>
                <p:custDataLst>
                  <p:tags r:id="rId9"/>
                </p:custDataLst>
              </p:nvPr>
            </p:nvSpPr>
            <p:spPr>
              <a:xfrm>
                <a:off x="0" y="0"/>
                <a:ext cx="2656" cy="2632"/>
              </a:xfrm>
              <a:custGeom>
                <a:avLst/>
                <a:gdLst/>
                <a:ahLst/>
                <a:cxnLst>
                  <a:cxn ang="0">
                    <a:pos x="0" y="0"/>
                  </a:cxn>
                  <a:cxn ang="0">
                    <a:pos x="0" y="0"/>
                  </a:cxn>
                  <a:cxn ang="0">
                    <a:pos x="0" y="0"/>
                  </a:cxn>
                  <a:cxn ang="0">
                    <a:pos x="0" y="0"/>
                  </a:cxn>
                  <a:cxn ang="0">
                    <a:pos x="0" y="0"/>
                  </a:cxn>
                </a:cxnLst>
                <a:rect l="l" t="t" r="r" b="b"/>
                <a:pathLst>
                  <a:path w="21600" h="21600">
                    <a:moveTo>
                      <a:pt x="3882" y="19094"/>
                    </a:moveTo>
                    <a:cubicBezTo>
                      <a:pt x="5824" y="20713"/>
                      <a:pt x="8272" y="21600"/>
                      <a:pt x="10800" y="21600"/>
                    </a:cubicBezTo>
                    <a:cubicBezTo>
                      <a:pt x="13316" y="21599"/>
                      <a:pt x="15753" y="20721"/>
                      <a:pt x="17691" y="19115"/>
                    </a:cubicBezTo>
                    <a:lnTo>
                      <a:pt x="10800" y="10800"/>
                    </a:lnTo>
                    <a:lnTo>
                      <a:pt x="3882" y="19094"/>
                    </a:lnTo>
                    <a:close/>
                  </a:path>
                </a:pathLst>
              </a:custGeom>
              <a:noFill/>
              <a:ln w="12700" cap="flat" cmpd="sng">
                <a:solidFill>
                  <a:srgbClr val="000000"/>
                </a:solidFill>
                <a:prstDash val="lgDash"/>
                <a:round/>
                <a:headEnd type="none" w="med" len="med"/>
                <a:tailEnd type="none" w="med" len="med"/>
              </a:ln>
            </p:spPr>
            <p:txBody>
              <a:bodyPr/>
              <a:lstStyle/>
              <a:p>
                <a:endParaRPr lang="zh-CN" altLang="en-US"/>
              </a:p>
            </p:txBody>
          </p:sp>
          <p:sp>
            <p:nvSpPr>
              <p:cNvPr id="18452" name="Line 13"/>
              <p:cNvSpPr/>
              <p:nvPr>
                <p:custDataLst>
                  <p:tags r:id="rId10"/>
                </p:custDataLst>
              </p:nvPr>
            </p:nvSpPr>
            <p:spPr>
              <a:xfrm>
                <a:off x="472" y="2320"/>
                <a:ext cx="1728" cy="0"/>
              </a:xfrm>
              <a:prstGeom prst="line">
                <a:avLst/>
              </a:prstGeom>
              <a:ln w="12700" cap="flat" cmpd="sng">
                <a:solidFill>
                  <a:schemeClr val="tx1"/>
                </a:solidFill>
                <a:prstDash val="lgDash"/>
                <a:round/>
                <a:headEnd type="none" w="med" len="med"/>
                <a:tailEnd type="none" w="med" len="med"/>
              </a:ln>
            </p:spPr>
            <p:txBody>
              <a:bodyPr anchor="t"/>
              <a:lstStyle/>
              <a:p>
                <a:endParaRPr lang="zh-CN" altLang="en-US">
                  <a:latin typeface="Calibri"/>
                  <a:ea typeface="宋体" pitchFamily="2" charset="-122"/>
                </a:endParaRPr>
              </a:p>
            </p:txBody>
          </p:sp>
        </p:grpSp>
        <p:grpSp>
          <p:nvGrpSpPr>
            <p:cNvPr id="18453" name="Group 14"/>
            <p:cNvGrpSpPr/>
            <p:nvPr>
              <p:custDataLst>
                <p:tags r:id="rId11"/>
              </p:custDataLst>
            </p:nvPr>
          </p:nvGrpSpPr>
          <p:grpSpPr>
            <a:xfrm>
              <a:off x="276" y="1145"/>
              <a:ext cx="2001" cy="1912"/>
              <a:chOff x="92" y="-23"/>
              <a:chExt cx="2001" cy="1912"/>
            </a:xfrm>
          </p:grpSpPr>
          <p:grpSp>
            <p:nvGrpSpPr>
              <p:cNvPr id="18454" name="Group 15"/>
              <p:cNvGrpSpPr/>
              <p:nvPr>
                <p:custDataLst>
                  <p:tags r:id="rId12"/>
                </p:custDataLst>
              </p:nvPr>
            </p:nvGrpSpPr>
            <p:grpSpPr>
              <a:xfrm>
                <a:off x="1008" y="144"/>
                <a:ext cx="288" cy="1745"/>
                <a:chOff x="0" y="0"/>
                <a:chExt cx="288" cy="1745"/>
              </a:xfrm>
            </p:grpSpPr>
            <p:sp>
              <p:nvSpPr>
                <p:cNvPr id="18455" name="Line 17"/>
                <p:cNvSpPr/>
                <p:nvPr>
                  <p:custDataLst>
                    <p:tags r:id="rId13"/>
                  </p:custDataLst>
                </p:nvPr>
              </p:nvSpPr>
              <p:spPr>
                <a:xfrm flipH="1">
                  <a:off x="137" y="0"/>
                  <a:ext cx="0" cy="1272"/>
                </a:xfrm>
                <a:prstGeom prst="line">
                  <a:avLst/>
                </a:prstGeom>
                <a:ln w="12700" cap="flat" cmpd="sng">
                  <a:solidFill>
                    <a:schemeClr val="tx1"/>
                  </a:solidFill>
                  <a:prstDash val="lgDash"/>
                  <a:round/>
                  <a:headEnd type="none" w="med" len="med"/>
                  <a:tailEnd type="none" w="med" len="med"/>
                </a:ln>
              </p:spPr>
              <p:txBody>
                <a:bodyPr anchor="t"/>
                <a:lstStyle/>
                <a:p>
                  <a:endParaRPr lang="zh-CN" altLang="en-US">
                    <a:latin typeface="Calibri"/>
                    <a:ea typeface="宋体" pitchFamily="2" charset="-122"/>
                  </a:endParaRPr>
                </a:p>
              </p:txBody>
            </p:sp>
            <p:sp>
              <p:nvSpPr>
                <p:cNvPr id="18456" name="Text Box 19"/>
                <p:cNvSpPr txBox="1"/>
                <p:nvPr>
                  <p:custDataLst>
                    <p:tags r:id="rId14"/>
                  </p:custDataLst>
                </p:nvPr>
              </p:nvSpPr>
              <p:spPr>
                <a:xfrm>
                  <a:off x="0" y="1455"/>
                  <a:ext cx="288" cy="290"/>
                </a:xfrm>
                <a:prstGeom prst="rect">
                  <a:avLst/>
                </a:prstGeom>
                <a:noFill/>
                <a:ln w="9525">
                  <a:noFill/>
                </a:ln>
              </p:spPr>
              <p:txBody>
                <a:bodyPr anchor="t">
                  <a:spAutoFit/>
                </a:bodyPr>
                <a:lstStyle/>
                <a:p>
                  <a:r>
                    <a:rPr lang="en-US" altLang="zh-CN" sz="2400" b="1" i="1">
                      <a:latin typeface="Times New Roman" panose="02020603050405020304" charset="0"/>
                      <a:ea typeface="楷体_GB2312" panose="02010609030101010101" charset="-122"/>
                    </a:rPr>
                    <a:t>O</a:t>
                  </a:r>
                  <a:endParaRPr lang="en-US" altLang="zh-CN" sz="2400" b="1" i="1">
                    <a:latin typeface="Times New Roman" panose="02020603050405020304" charset="0"/>
                    <a:ea typeface="楷体_GB2312" panose="02010609030101010101" charset="-122"/>
                  </a:endParaRPr>
                </a:p>
              </p:txBody>
            </p:sp>
          </p:grpSp>
          <p:sp>
            <p:nvSpPr>
              <p:cNvPr id="18458" name="Text Box 21"/>
              <p:cNvSpPr txBox="1"/>
              <p:nvPr>
                <p:custDataLst>
                  <p:tags r:id="rId15"/>
                </p:custDataLst>
              </p:nvPr>
            </p:nvSpPr>
            <p:spPr>
              <a:xfrm>
                <a:off x="1805" y="1328"/>
                <a:ext cx="288" cy="290"/>
              </a:xfrm>
              <a:prstGeom prst="rect">
                <a:avLst/>
              </a:prstGeom>
              <a:noFill/>
              <a:ln w="9525">
                <a:noFill/>
              </a:ln>
            </p:spPr>
            <p:txBody>
              <a:bodyPr anchor="t">
                <a:spAutoFit/>
              </a:bodyPr>
              <a:lstStyle/>
              <a:p>
                <a:r>
                  <a:rPr lang="en-US" altLang="zh-CN" sz="2400" b="1" i="1">
                    <a:latin typeface="Times New Roman" panose="02020603050405020304" charset="0"/>
                    <a:ea typeface="楷体_GB2312" panose="02010609030101010101" charset="-122"/>
                  </a:rPr>
                  <a:t>B</a:t>
                </a:r>
                <a:endParaRPr lang="en-US" altLang="zh-CN" sz="2400" b="1" i="1">
                  <a:latin typeface="Times New Roman" panose="02020603050405020304" charset="0"/>
                  <a:ea typeface="楷体_GB2312" panose="02010609030101010101" charset="-122"/>
                </a:endParaRPr>
              </a:p>
            </p:txBody>
          </p:sp>
          <p:grpSp>
            <p:nvGrpSpPr>
              <p:cNvPr id="18460" name="Group 25"/>
              <p:cNvGrpSpPr/>
              <p:nvPr>
                <p:custDataLst>
                  <p:tags r:id="rId16"/>
                </p:custDataLst>
              </p:nvPr>
            </p:nvGrpSpPr>
            <p:grpSpPr>
              <a:xfrm>
                <a:off x="92" y="-23"/>
                <a:ext cx="1399" cy="1616"/>
                <a:chOff x="92" y="-23"/>
                <a:chExt cx="1399" cy="1616"/>
              </a:xfrm>
            </p:grpSpPr>
            <p:sp>
              <p:nvSpPr>
                <p:cNvPr id="18461" name="Text Box 26"/>
                <p:cNvSpPr txBox="1"/>
                <p:nvPr>
                  <p:custDataLst>
                    <p:tags r:id="rId17"/>
                  </p:custDataLst>
                </p:nvPr>
              </p:nvSpPr>
              <p:spPr>
                <a:xfrm>
                  <a:off x="92" y="1303"/>
                  <a:ext cx="288" cy="290"/>
                </a:xfrm>
                <a:prstGeom prst="rect">
                  <a:avLst/>
                </a:prstGeom>
                <a:noFill/>
                <a:ln w="9525">
                  <a:noFill/>
                </a:ln>
              </p:spPr>
              <p:txBody>
                <a:bodyPr anchor="t">
                  <a:spAutoFit/>
                </a:bodyPr>
                <a:lstStyle/>
                <a:p>
                  <a:r>
                    <a:rPr lang="en-US" altLang="zh-CN" sz="2400" b="1" i="1">
                      <a:latin typeface="Times New Roman" panose="02020603050405020304" charset="0"/>
                      <a:ea typeface="楷体_GB2312" panose="02010609030101010101" charset="-122"/>
                    </a:rPr>
                    <a:t>A</a:t>
                  </a:r>
                  <a:endParaRPr lang="en-US" altLang="zh-CN" sz="2400" b="1" i="1">
                    <a:latin typeface="Times New Roman" panose="02020603050405020304" charset="0"/>
                    <a:ea typeface="楷体_GB2312" panose="02010609030101010101" charset="-122"/>
                  </a:endParaRPr>
                </a:p>
              </p:txBody>
            </p:sp>
            <p:grpSp>
              <p:nvGrpSpPr>
                <p:cNvPr id="18462" name="Group 27"/>
                <p:cNvGrpSpPr/>
                <p:nvPr>
                  <p:custDataLst>
                    <p:tags r:id="rId18"/>
                  </p:custDataLst>
                </p:nvPr>
              </p:nvGrpSpPr>
              <p:grpSpPr>
                <a:xfrm>
                  <a:off x="541" y="-23"/>
                  <a:ext cx="950" cy="1436"/>
                  <a:chOff x="-11" y="-23"/>
                  <a:chExt cx="950" cy="1436"/>
                </a:xfrm>
              </p:grpSpPr>
              <p:grpSp>
                <p:nvGrpSpPr>
                  <p:cNvPr id="18463" name="Group 28"/>
                  <p:cNvGrpSpPr/>
                  <p:nvPr>
                    <p:custDataLst>
                      <p:tags r:id="rId19"/>
                    </p:custDataLst>
                  </p:nvPr>
                </p:nvGrpSpPr>
                <p:grpSpPr>
                  <a:xfrm>
                    <a:off x="219" y="72"/>
                    <a:ext cx="720" cy="72"/>
                    <a:chOff x="-45" y="0"/>
                    <a:chExt cx="720" cy="72"/>
                  </a:xfrm>
                </p:grpSpPr>
                <p:sp>
                  <p:nvSpPr>
                    <p:cNvPr id="18464" name="Line 29"/>
                    <p:cNvSpPr/>
                    <p:nvPr>
                      <p:custDataLst>
                        <p:tags r:id="rId20"/>
                      </p:custDataLst>
                    </p:nvPr>
                  </p:nvSpPr>
                  <p:spPr>
                    <a:xfrm rot="-10800000" flipV="1">
                      <a:off x="-45" y="71"/>
                      <a:ext cx="720" cy="1"/>
                    </a:xfrm>
                    <a:prstGeom prst="line">
                      <a:avLst/>
                    </a:prstGeom>
                    <a:ln w="28575" cap="flat" cmpd="sng">
                      <a:solidFill>
                        <a:srgbClr val="000000"/>
                      </a:solidFill>
                      <a:prstDash val="solid"/>
                      <a:round/>
                      <a:headEnd type="none" w="med" len="med"/>
                      <a:tailEnd type="none" w="med" len="med"/>
                    </a:ln>
                  </p:spPr>
                  <p:txBody>
                    <a:bodyPr anchor="t"/>
                    <a:lstStyle/>
                    <a:p>
                      <a:endParaRPr lang="zh-CN" altLang="en-US">
                        <a:latin typeface="Calibri"/>
                        <a:ea typeface="宋体" pitchFamily="2" charset="-122"/>
                      </a:endParaRPr>
                    </a:p>
                  </p:txBody>
                </p:sp>
                <p:sp>
                  <p:nvSpPr>
                    <p:cNvPr id="18465" name="Line 30"/>
                    <p:cNvSpPr/>
                    <p:nvPr>
                      <p:custDataLst>
                        <p:tags r:id="rId21"/>
                      </p:custDataLst>
                    </p:nvPr>
                  </p:nvSpPr>
                  <p:spPr>
                    <a:xfrm rot="-10800000" flipH="1">
                      <a:off x="572" y="0"/>
                      <a:ext cx="77" cy="69"/>
                    </a:xfrm>
                    <a:prstGeom prst="line">
                      <a:avLst/>
                    </a:prstGeom>
                    <a:ln w="28575" cap="flat" cmpd="sng">
                      <a:solidFill>
                        <a:srgbClr val="000000"/>
                      </a:solidFill>
                      <a:prstDash val="solid"/>
                      <a:round/>
                      <a:headEnd type="none" w="med" len="med"/>
                      <a:tailEnd type="none" w="med" len="med"/>
                    </a:ln>
                  </p:spPr>
                  <p:txBody>
                    <a:bodyPr anchor="t"/>
                    <a:lstStyle/>
                    <a:p>
                      <a:endParaRPr lang="zh-CN" altLang="en-US">
                        <a:latin typeface="Calibri"/>
                        <a:ea typeface="宋体" pitchFamily="2" charset="-122"/>
                      </a:endParaRPr>
                    </a:p>
                  </p:txBody>
                </p:sp>
                <p:sp>
                  <p:nvSpPr>
                    <p:cNvPr id="18466" name="Line 31"/>
                    <p:cNvSpPr/>
                    <p:nvPr>
                      <p:custDataLst>
                        <p:tags r:id="rId22"/>
                      </p:custDataLst>
                    </p:nvPr>
                  </p:nvSpPr>
                  <p:spPr>
                    <a:xfrm rot="-10800000" flipH="1">
                      <a:off x="406" y="0"/>
                      <a:ext cx="77" cy="69"/>
                    </a:xfrm>
                    <a:prstGeom prst="line">
                      <a:avLst/>
                    </a:prstGeom>
                    <a:ln w="28575" cap="flat" cmpd="sng">
                      <a:solidFill>
                        <a:srgbClr val="000000"/>
                      </a:solidFill>
                      <a:prstDash val="solid"/>
                      <a:round/>
                      <a:headEnd type="none" w="med" len="med"/>
                      <a:tailEnd type="none" w="med" len="med"/>
                    </a:ln>
                  </p:spPr>
                  <p:txBody>
                    <a:bodyPr anchor="t"/>
                    <a:lstStyle/>
                    <a:p>
                      <a:endParaRPr lang="zh-CN" altLang="en-US">
                        <a:latin typeface="Calibri"/>
                        <a:ea typeface="宋体" pitchFamily="2" charset="-122"/>
                      </a:endParaRPr>
                    </a:p>
                  </p:txBody>
                </p:sp>
                <p:sp>
                  <p:nvSpPr>
                    <p:cNvPr id="18467" name="Line 32"/>
                    <p:cNvSpPr/>
                    <p:nvPr>
                      <p:custDataLst>
                        <p:tags r:id="rId23"/>
                      </p:custDataLst>
                    </p:nvPr>
                  </p:nvSpPr>
                  <p:spPr>
                    <a:xfrm rot="-10800000" flipH="1">
                      <a:off x="238" y="0"/>
                      <a:ext cx="77" cy="69"/>
                    </a:xfrm>
                    <a:prstGeom prst="line">
                      <a:avLst/>
                    </a:prstGeom>
                    <a:ln w="28575" cap="flat" cmpd="sng">
                      <a:solidFill>
                        <a:srgbClr val="000000"/>
                      </a:solidFill>
                      <a:prstDash val="solid"/>
                      <a:round/>
                      <a:headEnd type="none" w="med" len="med"/>
                      <a:tailEnd type="none" w="med" len="med"/>
                    </a:ln>
                  </p:spPr>
                  <p:txBody>
                    <a:bodyPr anchor="t"/>
                    <a:lstStyle/>
                    <a:p>
                      <a:endParaRPr lang="zh-CN" altLang="en-US">
                        <a:latin typeface="Calibri"/>
                        <a:ea typeface="宋体" pitchFamily="2" charset="-122"/>
                      </a:endParaRPr>
                    </a:p>
                  </p:txBody>
                </p:sp>
                <p:sp>
                  <p:nvSpPr>
                    <p:cNvPr id="18468" name="Line 33"/>
                    <p:cNvSpPr/>
                    <p:nvPr>
                      <p:custDataLst>
                        <p:tags r:id="rId24"/>
                      </p:custDataLst>
                    </p:nvPr>
                  </p:nvSpPr>
                  <p:spPr>
                    <a:xfrm rot="-10800000" flipH="1">
                      <a:off x="71" y="0"/>
                      <a:ext cx="77" cy="69"/>
                    </a:xfrm>
                    <a:prstGeom prst="line">
                      <a:avLst/>
                    </a:prstGeom>
                    <a:ln w="28575" cap="flat" cmpd="sng">
                      <a:solidFill>
                        <a:srgbClr val="000000"/>
                      </a:solidFill>
                      <a:prstDash val="solid"/>
                      <a:round/>
                      <a:headEnd type="none" w="med" len="med"/>
                      <a:tailEnd type="none" w="med" len="med"/>
                    </a:ln>
                  </p:spPr>
                  <p:txBody>
                    <a:bodyPr anchor="t"/>
                    <a:lstStyle/>
                    <a:p>
                      <a:endParaRPr lang="zh-CN" altLang="en-US">
                        <a:latin typeface="Calibri"/>
                        <a:ea typeface="宋体" pitchFamily="2" charset="-122"/>
                      </a:endParaRPr>
                    </a:p>
                  </p:txBody>
                </p:sp>
              </p:grpSp>
              <p:grpSp>
                <p:nvGrpSpPr>
                  <p:cNvPr id="18469" name="Group 34"/>
                  <p:cNvGrpSpPr/>
                  <p:nvPr>
                    <p:custDataLst>
                      <p:tags r:id="rId25"/>
                    </p:custDataLst>
                  </p:nvPr>
                </p:nvGrpSpPr>
                <p:grpSpPr>
                  <a:xfrm>
                    <a:off x="-11" y="-23"/>
                    <a:ext cx="597" cy="1436"/>
                    <a:chOff x="-11" y="-23"/>
                    <a:chExt cx="597" cy="1436"/>
                  </a:xfrm>
                </p:grpSpPr>
                <p:grpSp>
                  <p:nvGrpSpPr>
                    <p:cNvPr id="18470" name="Group 35"/>
                    <p:cNvGrpSpPr/>
                    <p:nvPr>
                      <p:custDataLst>
                        <p:tags r:id="rId26"/>
                      </p:custDataLst>
                    </p:nvPr>
                  </p:nvGrpSpPr>
                  <p:grpSpPr>
                    <a:xfrm>
                      <a:off x="-11" y="-23"/>
                      <a:ext cx="597" cy="1436"/>
                      <a:chOff x="-86" y="-23"/>
                      <a:chExt cx="597" cy="1436"/>
                    </a:xfrm>
                  </p:grpSpPr>
                  <p:sp>
                    <p:nvSpPr>
                      <p:cNvPr id="18471" name="Freeform 36"/>
                      <p:cNvSpPr>
                        <a:spLocks noChangeAspect="1"/>
                      </p:cNvSpPr>
                      <p:nvPr>
                        <p:custDataLst>
                          <p:tags r:id="rId27"/>
                        </p:custDataLst>
                      </p:nvPr>
                    </p:nvSpPr>
                    <p:spPr>
                      <a:xfrm rot="2100000">
                        <a:off x="400" y="290"/>
                        <a:ext cx="107" cy="50"/>
                      </a:xfrm>
                      <a:custGeom>
                        <a:avLst/>
                        <a:gdLst/>
                        <a:ahLst/>
                        <a:cxnLst>
                          <a:cxn ang="0">
                            <a:pos x="0" y="0"/>
                          </a:cxn>
                          <a:cxn ang="0">
                            <a:pos x="0" y="0"/>
                          </a:cxn>
                          <a:cxn ang="0">
                            <a:pos x="0" y="0"/>
                          </a:cxn>
                          <a:cxn ang="0">
                            <a:pos x="0" y="0"/>
                          </a:cxn>
                        </a:cxnLst>
                        <a:rect l="l" t="t" r="r" b="b"/>
                        <a:pathLst>
                          <a:path w="321" h="149">
                            <a:moveTo>
                              <a:pt x="0" y="100"/>
                            </a:moveTo>
                            <a:cubicBezTo>
                              <a:pt x="48" y="128"/>
                              <a:pt x="99" y="149"/>
                              <a:pt x="144" y="148"/>
                            </a:cubicBezTo>
                            <a:cubicBezTo>
                              <a:pt x="189" y="147"/>
                              <a:pt x="241" y="117"/>
                              <a:pt x="271" y="92"/>
                            </a:cubicBezTo>
                            <a:cubicBezTo>
                              <a:pt x="301" y="67"/>
                              <a:pt x="311" y="19"/>
                              <a:pt x="321" y="0"/>
                            </a:cubicBezTo>
                          </a:path>
                        </a:pathLst>
                      </a:custGeom>
                      <a:noFill/>
                      <a:ln w="9525" cap="flat" cmpd="sng">
                        <a:solidFill>
                          <a:schemeClr val="tx1"/>
                        </a:solidFill>
                        <a:prstDash val="solid"/>
                        <a:bevel/>
                        <a:headEnd type="none" w="med" len="med"/>
                        <a:tailEnd type="none" w="med" len="med"/>
                      </a:ln>
                    </p:spPr>
                    <p:txBody>
                      <a:bodyPr/>
                      <a:lstStyle/>
                      <a:p>
                        <a:endParaRPr lang="zh-CN" altLang="en-US"/>
                      </a:p>
                    </p:txBody>
                  </p:sp>
                  <p:sp>
                    <p:nvSpPr>
                      <p:cNvPr id="18472" name="Text Box 37"/>
                      <p:cNvSpPr txBox="1"/>
                      <p:nvPr>
                        <p:custDataLst>
                          <p:tags r:id="rId28"/>
                        </p:custDataLst>
                      </p:nvPr>
                    </p:nvSpPr>
                    <p:spPr>
                      <a:xfrm>
                        <a:off x="291" y="360"/>
                        <a:ext cx="220" cy="279"/>
                      </a:xfrm>
                      <a:prstGeom prst="rect">
                        <a:avLst/>
                      </a:prstGeom>
                      <a:noFill/>
                      <a:ln w="9525">
                        <a:noFill/>
                      </a:ln>
                    </p:spPr>
                    <p:txBody>
                      <a:bodyPr anchor="t">
                        <a:noAutofit/>
                      </a:bodyPr>
                      <a:lstStyle/>
                      <a:p>
                        <a:r>
                          <a:rPr lang="en-US" altLang="zh-CN" sz="2400" b="1" i="1">
                            <a:latin typeface="Times New Roman" panose="02020603050405020304" charset="0"/>
                            <a:ea typeface="楷体_GB2312" panose="02010609030101010101" charset="-122"/>
                          </a:rPr>
                          <a:t>θ</a:t>
                        </a:r>
                        <a:endParaRPr lang="en-US" altLang="zh-CN" sz="2400" b="1" i="1">
                          <a:latin typeface="Times New Roman" panose="02020603050405020304" charset="0"/>
                          <a:ea typeface="楷体_GB2312" panose="02010609030101010101" charset="-122"/>
                        </a:endParaRPr>
                      </a:p>
                    </p:txBody>
                  </p:sp>
                  <p:grpSp>
                    <p:nvGrpSpPr>
                      <p:cNvPr id="18473" name="Group 38"/>
                      <p:cNvGrpSpPr/>
                      <p:nvPr>
                        <p:custDataLst>
                          <p:tags r:id="rId29"/>
                        </p:custDataLst>
                      </p:nvPr>
                    </p:nvGrpSpPr>
                    <p:grpSpPr>
                      <a:xfrm rot="2400000">
                        <a:off x="-86" y="-23"/>
                        <a:ext cx="239" cy="1436"/>
                        <a:chOff x="-72" y="0"/>
                        <a:chExt cx="239" cy="1436"/>
                      </a:xfrm>
                    </p:grpSpPr>
                    <p:sp>
                      <p:nvSpPr>
                        <p:cNvPr id="18474" name="Line 39"/>
                        <p:cNvSpPr/>
                        <p:nvPr>
                          <p:custDataLst>
                            <p:tags r:id="rId30"/>
                          </p:custDataLst>
                        </p:nvPr>
                      </p:nvSpPr>
                      <p:spPr>
                        <a:xfrm flipH="1">
                          <a:off x="60" y="0"/>
                          <a:ext cx="8" cy="1257"/>
                        </a:xfrm>
                        <a:prstGeom prst="line">
                          <a:avLst/>
                        </a:prstGeom>
                        <a:ln w="28575" cap="flat" cmpd="sng">
                          <a:solidFill>
                            <a:schemeClr val="tx1"/>
                          </a:solidFill>
                          <a:prstDash val="solid"/>
                          <a:round/>
                          <a:headEnd type="none" w="med" len="med"/>
                          <a:tailEnd type="none" w="med" len="med"/>
                        </a:ln>
                      </p:spPr>
                      <p:txBody>
                        <a:bodyPr anchor="t"/>
                        <a:lstStyle/>
                        <a:p>
                          <a:endParaRPr lang="zh-CN" altLang="en-US">
                            <a:latin typeface="Calibri"/>
                            <a:ea typeface="宋体" pitchFamily="2" charset="-122"/>
                          </a:endParaRPr>
                        </a:p>
                      </p:txBody>
                    </p:sp>
                    <p:sp>
                      <p:nvSpPr>
                        <p:cNvPr id="18475" name="Oval 40"/>
                        <p:cNvSpPr>
                          <a:spLocks noChangeAspect="1"/>
                        </p:cNvSpPr>
                        <p:nvPr>
                          <p:custDataLst>
                            <p:tags r:id="rId31"/>
                          </p:custDataLst>
                        </p:nvPr>
                      </p:nvSpPr>
                      <p:spPr>
                        <a:xfrm>
                          <a:off x="-72" y="1215"/>
                          <a:ext cx="239" cy="221"/>
                        </a:xfrm>
                        <a:prstGeom prst="ellipse">
                          <a:avLst/>
                        </a:prstGeom>
                        <a:gradFill rotWithShape="1">
                          <a:gsLst>
                            <a:gs pos="0">
                              <a:srgbClr val="E7E7E7"/>
                            </a:gs>
                            <a:gs pos="100000">
                              <a:srgbClr val="B2B2B2"/>
                            </a:gs>
                          </a:gsLst>
                          <a:path path="shape">
                            <a:fillToRect l="50000" t="50000" r="50000" b="50000"/>
                          </a:path>
                        </a:gradFill>
                        <a:ln w="9525" cap="flat" cmpd="sng">
                          <a:solidFill>
                            <a:srgbClr val="333333"/>
                          </a:solidFill>
                          <a:prstDash val="solid"/>
                          <a:round/>
                          <a:headEnd type="none" w="med" len="med"/>
                          <a:tailEnd type="none" w="med" len="med"/>
                        </a:ln>
                      </p:spPr>
                      <p:txBody>
                        <a:bodyPr wrap="none" anchor="ctr"/>
                        <a:lstStyle/>
                        <a:p>
                          <a:endParaRPr lang="zh-CN" altLang="en-US">
                            <a:latin typeface="Calibri"/>
                            <a:ea typeface="宋体" pitchFamily="2" charset="-122"/>
                          </a:endParaRPr>
                        </a:p>
                      </p:txBody>
                    </p:sp>
                  </p:grpSp>
                </p:grpSp>
                <p:sp>
                  <p:nvSpPr>
                    <p:cNvPr id="18476" name="Text Box 41"/>
                    <p:cNvSpPr txBox="1"/>
                    <p:nvPr>
                      <p:custDataLst>
                        <p:tags r:id="rId32"/>
                      </p:custDataLst>
                    </p:nvPr>
                  </p:nvSpPr>
                  <p:spPr>
                    <a:xfrm>
                      <a:off x="0" y="416"/>
                      <a:ext cx="288" cy="290"/>
                    </a:xfrm>
                    <a:prstGeom prst="rect">
                      <a:avLst/>
                    </a:prstGeom>
                    <a:noFill/>
                    <a:ln w="9525">
                      <a:noFill/>
                    </a:ln>
                  </p:spPr>
                  <p:txBody>
                    <a:bodyPr anchor="t">
                      <a:spAutoFit/>
                    </a:bodyPr>
                    <a:lstStyle/>
                    <a:p>
                      <a:r>
                        <a:rPr lang="en-US" altLang="zh-CN" sz="2400" b="1" i="1">
                          <a:latin typeface="Times New Roman" panose="02020603050405020304" charset="0"/>
                          <a:ea typeface="楷体_GB2312" panose="02010609030101010101" charset="-122"/>
                        </a:rPr>
                        <a:t>l</a:t>
                      </a:r>
                      <a:endParaRPr lang="en-US" altLang="zh-CN" sz="2400" b="1" i="1">
                        <a:latin typeface="Times New Roman" panose="02020603050405020304" charset="0"/>
                        <a:ea typeface="楷体_GB2312" panose="02010609030101010101" charset="-122"/>
                      </a:endParaRPr>
                    </a:p>
                  </p:txBody>
                </p:sp>
              </p:grpSp>
            </p:grpSp>
          </p:grpSp>
        </p:grpSp>
      </p:grpSp>
      <p:sp>
        <p:nvSpPr>
          <p:cNvPr id="3" name="文本框 2"/>
          <p:cNvSpPr txBox="1"/>
          <p:nvPr>
            <p:custDataLst>
              <p:tags r:id="rId33"/>
            </p:custDataLst>
          </p:nvPr>
        </p:nvSpPr>
        <p:spPr>
          <a:xfrm>
            <a:off x="230667" y="200115"/>
            <a:ext cx="3990667" cy="583565"/>
          </a:xfrm>
          <a:prstGeom prst="rect">
            <a:avLst/>
          </a:prstGeom>
          <a:noFill/>
        </p:spPr>
        <p:txBody>
          <a:bodyPr wrap="square" rtlCol="0">
            <a:spAutoFit/>
          </a:bodyPr>
          <a:lstStyle/>
          <a:p>
            <a:r>
              <a:rPr lang="zh-CN" altLang="en-US" sz="3200" spc="600">
                <a:solidFill>
                  <a:srgbClr val="4274FF"/>
                </a:solidFill>
                <a:latin typeface="思源黑体 CN Bold" panose="020B0800000000000000" pitchFamily="34" charset="-122"/>
                <a:ea typeface="思源黑体 CN Bold" panose="020B0800000000000000" pitchFamily="34" charset="-122"/>
                <a:cs typeface="阿里巴巴普惠体 B" panose="00020600040101010101" pitchFamily="18" charset="-122"/>
                <a:sym typeface="+mn-ea"/>
              </a:rPr>
              <a:t>典例解析</a:t>
            </a:r>
            <a:endParaRPr lang="zh-CN" altLang="en-US" sz="3200" spc="600">
              <a:solidFill>
                <a:srgbClr val="4274FF"/>
              </a:solidFill>
              <a:latin typeface="思源黑体 CN Bold" panose="020B0800000000000000" pitchFamily="34" charset="-122"/>
              <a:ea typeface="思源黑体 CN Bold" panose="020B0800000000000000" pitchFamily="34" charset="-122"/>
              <a:cs typeface="阿里巴巴普惠体 B" panose="00020600040101010101" pitchFamily="18" charset="-122"/>
              <a:sym typeface="+mn-ea"/>
            </a:endParaRPr>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Text Box 3"/>
          <p:cNvSpPr txBox="1"/>
          <p:nvPr>
            <p:custDataLst>
              <p:tags r:id="rId1"/>
            </p:custDataLst>
          </p:nvPr>
        </p:nvSpPr>
        <p:spPr>
          <a:xfrm>
            <a:off x="391616" y="1103267"/>
            <a:ext cx="6613031" cy="737235"/>
          </a:xfrm>
          <a:prstGeom prst="rect">
            <a:avLst/>
          </a:prstGeom>
          <a:noFill/>
          <a:ln w="9525">
            <a:noFill/>
          </a:ln>
        </p:spPr>
        <p:txBody>
          <a:bodyPr>
            <a:spAutoFit/>
          </a:bodyPr>
          <a:lstStyle/>
          <a:p>
            <a:pPr>
              <a:lnSpc>
                <a:spcPct val="150000"/>
              </a:lnSpc>
            </a:pPr>
            <a:r>
              <a:rPr lang="en-US" altLang="zh-CN" sz="2800" b="1">
                <a:solidFill>
                  <a:schemeClr val="tx1"/>
                </a:solidFill>
                <a:latin typeface="Times New Roman" panose="02020603050405020304" charset="0"/>
                <a:ea typeface="黑体" panose="02010609060101010101" charset="-122"/>
                <a:cs typeface="Times New Roman" panose="02020603050405020304" charset="0"/>
              </a:rPr>
              <a:t>(1)</a:t>
            </a:r>
            <a:r>
              <a:rPr lang="zh-CN" altLang="en-US" sz="2800" b="1">
                <a:solidFill>
                  <a:schemeClr val="tx1"/>
                </a:solidFill>
                <a:latin typeface="Times New Roman" panose="02020603050405020304" charset="0"/>
                <a:ea typeface="黑体" panose="02010609060101010101" charset="-122"/>
                <a:cs typeface="Times New Roman" panose="02020603050405020304" charset="0"/>
              </a:rPr>
              <a:t>确定研究对象；</a:t>
            </a:r>
            <a:endParaRPr lang="zh-CN" altLang="en-US" sz="2800" b="1">
              <a:solidFill>
                <a:schemeClr val="tx1"/>
              </a:solidFill>
              <a:latin typeface="Times New Roman" panose="02020603050405020304" charset="0"/>
              <a:ea typeface="黑体" panose="02010609060101010101" charset="-122"/>
              <a:cs typeface="Times New Roman" panose="02020603050405020304" charset="0"/>
            </a:endParaRPr>
          </a:p>
        </p:txBody>
      </p:sp>
      <p:sp>
        <p:nvSpPr>
          <p:cNvPr id="21508" name="Text Box 4"/>
          <p:cNvSpPr txBox="1"/>
          <p:nvPr>
            <p:custDataLst>
              <p:tags r:id="rId2"/>
            </p:custDataLst>
          </p:nvPr>
        </p:nvSpPr>
        <p:spPr>
          <a:xfrm>
            <a:off x="391616" y="1999252"/>
            <a:ext cx="6613031" cy="737235"/>
          </a:xfrm>
          <a:prstGeom prst="rect">
            <a:avLst/>
          </a:prstGeom>
          <a:noFill/>
          <a:ln w="9525">
            <a:noFill/>
          </a:ln>
        </p:spPr>
        <p:txBody>
          <a:bodyPr>
            <a:spAutoFit/>
          </a:bodyPr>
          <a:lstStyle/>
          <a:p>
            <a:pPr>
              <a:lnSpc>
                <a:spcPct val="150000"/>
              </a:lnSpc>
            </a:pPr>
            <a:r>
              <a:rPr lang="en-US" altLang="zh-CN" sz="2800" b="1">
                <a:latin typeface="Times New Roman" panose="02020603050405020304" charset="0"/>
                <a:ea typeface="黑体" panose="02010609060101010101" charset="-122"/>
                <a:cs typeface="Times New Roman" panose="02020603050405020304" charset="0"/>
                <a:sym typeface="+mn-ea"/>
              </a:rPr>
              <a:t>(2)</a:t>
            </a:r>
            <a:r>
              <a:rPr lang="zh-CN" altLang="en-US" sz="2800" b="1">
                <a:solidFill>
                  <a:schemeClr val="tx1"/>
                </a:solidFill>
                <a:latin typeface="Times New Roman" panose="02020603050405020304" charset="0"/>
                <a:ea typeface="黑体" panose="02010609060101010101" charset="-122"/>
                <a:cs typeface="Times New Roman" panose="02020603050405020304" charset="0"/>
              </a:rPr>
              <a:t>对研究对象进行正确的受力分析；</a:t>
            </a:r>
            <a:endParaRPr lang="zh-CN" altLang="en-US" sz="2800" b="1">
              <a:solidFill>
                <a:schemeClr val="tx1"/>
              </a:solidFill>
              <a:latin typeface="Times New Roman" panose="02020603050405020304" charset="0"/>
              <a:ea typeface="黑体" panose="02010609060101010101" charset="-122"/>
              <a:cs typeface="Times New Roman" panose="02020603050405020304" charset="0"/>
            </a:endParaRPr>
          </a:p>
        </p:txBody>
      </p:sp>
      <p:sp>
        <p:nvSpPr>
          <p:cNvPr id="21509" name="Text Box 5"/>
          <p:cNvSpPr txBox="1"/>
          <p:nvPr>
            <p:custDataLst>
              <p:tags r:id="rId3"/>
            </p:custDataLst>
          </p:nvPr>
        </p:nvSpPr>
        <p:spPr>
          <a:xfrm>
            <a:off x="391616" y="2895237"/>
            <a:ext cx="9641469" cy="737235"/>
          </a:xfrm>
          <a:prstGeom prst="rect">
            <a:avLst/>
          </a:prstGeom>
          <a:noFill/>
          <a:ln w="9525">
            <a:noFill/>
          </a:ln>
        </p:spPr>
        <p:txBody>
          <a:bodyPr wrap="square">
            <a:spAutoFit/>
          </a:bodyPr>
          <a:lstStyle/>
          <a:p>
            <a:pPr>
              <a:lnSpc>
                <a:spcPct val="150000"/>
              </a:lnSpc>
            </a:pPr>
            <a:r>
              <a:rPr lang="en-US" altLang="zh-CN" sz="2800" b="1">
                <a:latin typeface="Times New Roman" panose="02020603050405020304" charset="0"/>
                <a:ea typeface="黑体" panose="02010609060101010101" charset="-122"/>
                <a:cs typeface="Times New Roman" panose="02020603050405020304" charset="0"/>
                <a:sym typeface="+mn-ea"/>
              </a:rPr>
              <a:t>(3)</a:t>
            </a:r>
            <a:r>
              <a:rPr lang="zh-CN" altLang="en-US" sz="2800" b="1">
                <a:solidFill>
                  <a:schemeClr val="tx1"/>
                </a:solidFill>
                <a:latin typeface="Times New Roman" panose="02020603050405020304" charset="0"/>
                <a:ea typeface="黑体" panose="02010609060101010101" charset="-122"/>
                <a:cs typeface="Times New Roman" panose="02020603050405020304" charset="0"/>
              </a:rPr>
              <a:t>判定各个力是否做功，并分析是否符合机械能守恒的条件；</a:t>
            </a:r>
            <a:endParaRPr lang="zh-CN" altLang="en-US" sz="2800" b="1">
              <a:solidFill>
                <a:schemeClr val="tx1"/>
              </a:solidFill>
              <a:latin typeface="Times New Roman" panose="02020603050405020304" charset="0"/>
              <a:ea typeface="黑体" panose="02010609060101010101" charset="-122"/>
              <a:cs typeface="Times New Roman" panose="02020603050405020304" charset="0"/>
            </a:endParaRPr>
          </a:p>
        </p:txBody>
      </p:sp>
      <p:sp>
        <p:nvSpPr>
          <p:cNvPr id="21510" name="Text Box 6"/>
          <p:cNvSpPr txBox="1"/>
          <p:nvPr>
            <p:custDataLst>
              <p:tags r:id="rId4"/>
            </p:custDataLst>
          </p:nvPr>
        </p:nvSpPr>
        <p:spPr>
          <a:xfrm>
            <a:off x="391795" y="3790315"/>
            <a:ext cx="11669395" cy="767715"/>
          </a:xfrm>
          <a:prstGeom prst="rect">
            <a:avLst/>
          </a:prstGeom>
          <a:noFill/>
          <a:ln w="9525">
            <a:noFill/>
          </a:ln>
        </p:spPr>
        <p:txBody>
          <a:bodyPr wrap="square">
            <a:noAutofit/>
          </a:bodyPr>
          <a:lstStyle/>
          <a:p>
            <a:pPr>
              <a:lnSpc>
                <a:spcPct val="150000"/>
              </a:lnSpc>
            </a:pPr>
            <a:r>
              <a:rPr lang="en-US" altLang="zh-CN" sz="2800" b="1">
                <a:latin typeface="Times New Roman" panose="02020603050405020304" charset="0"/>
                <a:ea typeface="黑体" panose="02010609060101010101" charset="-122"/>
                <a:cs typeface="Times New Roman" panose="02020603050405020304" charset="0"/>
                <a:sym typeface="+mn-ea"/>
              </a:rPr>
              <a:t>(4)</a:t>
            </a:r>
            <a:r>
              <a:rPr lang="zh-CN" altLang="en-US" sz="2800" b="1">
                <a:solidFill>
                  <a:schemeClr val="tx1"/>
                </a:solidFill>
                <a:latin typeface="Times New Roman" panose="02020603050405020304" charset="0"/>
                <a:ea typeface="黑体" panose="02010609060101010101" charset="-122"/>
                <a:cs typeface="Times New Roman" panose="02020603050405020304" charset="0"/>
              </a:rPr>
              <a:t>选取零势能参考平面，并确定研究对象在始、末状态时的机械能；</a:t>
            </a:r>
            <a:endParaRPr lang="zh-CN" altLang="en-US" sz="2800" b="1">
              <a:solidFill>
                <a:schemeClr val="tx1"/>
              </a:solidFill>
              <a:latin typeface="Times New Roman" panose="02020603050405020304" charset="0"/>
              <a:ea typeface="黑体" panose="02010609060101010101" charset="-122"/>
              <a:cs typeface="Times New Roman" panose="02020603050405020304" charset="0"/>
            </a:endParaRPr>
          </a:p>
        </p:txBody>
      </p:sp>
      <p:sp>
        <p:nvSpPr>
          <p:cNvPr id="21511" name="Text Box 7"/>
          <p:cNvSpPr txBox="1"/>
          <p:nvPr>
            <p:custDataLst>
              <p:tags r:id="rId5"/>
            </p:custDataLst>
          </p:nvPr>
        </p:nvSpPr>
        <p:spPr>
          <a:xfrm>
            <a:off x="391795" y="4845050"/>
            <a:ext cx="10791825" cy="793115"/>
          </a:xfrm>
          <a:prstGeom prst="rect">
            <a:avLst/>
          </a:prstGeom>
          <a:noFill/>
          <a:ln w="9525">
            <a:noFill/>
          </a:ln>
        </p:spPr>
        <p:txBody>
          <a:bodyPr wrap="square">
            <a:noAutofit/>
          </a:bodyPr>
          <a:lstStyle/>
          <a:p>
            <a:pPr>
              <a:lnSpc>
                <a:spcPct val="150000"/>
              </a:lnSpc>
            </a:pPr>
            <a:r>
              <a:rPr lang="en-US" altLang="zh-CN" sz="2800" b="1">
                <a:latin typeface="Times New Roman" panose="02020603050405020304" charset="0"/>
                <a:ea typeface="黑体" panose="02010609060101010101" charset="-122"/>
                <a:cs typeface="Times New Roman" panose="02020603050405020304" charset="0"/>
                <a:sym typeface="+mn-ea"/>
              </a:rPr>
              <a:t>(5)</a:t>
            </a:r>
            <a:r>
              <a:rPr lang="zh-CN" altLang="en-US" sz="2800" b="1">
                <a:solidFill>
                  <a:schemeClr val="tx1"/>
                </a:solidFill>
                <a:latin typeface="Times New Roman" panose="02020603050405020304" charset="0"/>
                <a:ea typeface="黑体" panose="02010609060101010101" charset="-122"/>
                <a:cs typeface="Times New Roman" panose="02020603050405020304" charset="0"/>
              </a:rPr>
              <a:t>根据机械能守恒定律列出方程，或再辅之以其他方程，进行求解。</a:t>
            </a:r>
            <a:endParaRPr lang="zh-CN" altLang="en-US" sz="2800" b="1">
              <a:solidFill>
                <a:schemeClr val="tx1"/>
              </a:solidFill>
              <a:latin typeface="Times New Roman" panose="02020603050405020304" charset="0"/>
              <a:ea typeface="黑体" panose="02010609060101010101" charset="-122"/>
              <a:cs typeface="Times New Roman" panose="02020603050405020304" charset="0"/>
            </a:endParaRPr>
          </a:p>
        </p:txBody>
      </p:sp>
      <p:cxnSp>
        <p:nvCxnSpPr>
          <p:cNvPr id="22" name="直接连接符 21"/>
          <p:cNvCxnSpPr/>
          <p:nvPr>
            <p:custDataLst>
              <p:tags r:id="rId6"/>
            </p:custDataLst>
          </p:nvPr>
        </p:nvCxnSpPr>
        <p:spPr>
          <a:xfrm>
            <a:off x="44028" y="980441"/>
            <a:ext cx="8792633" cy="847"/>
          </a:xfrm>
          <a:prstGeom prst="line">
            <a:avLst/>
          </a:prstGeom>
          <a:noFill/>
          <a:ln w="9525">
            <a:noFill/>
            <a:miter lim="800000"/>
          </a:ln>
        </p:spPr>
      </p:cxnSp>
      <p:sp>
        <p:nvSpPr>
          <p:cNvPr id="5" name="文本框 4"/>
          <p:cNvSpPr txBox="1"/>
          <p:nvPr>
            <p:custDataLst>
              <p:tags r:id="rId7"/>
            </p:custDataLst>
          </p:nvPr>
        </p:nvSpPr>
        <p:spPr>
          <a:xfrm>
            <a:off x="230505" y="200025"/>
            <a:ext cx="8296275" cy="572770"/>
          </a:xfrm>
          <a:prstGeom prst="rect">
            <a:avLst/>
          </a:prstGeom>
          <a:noFill/>
        </p:spPr>
        <p:txBody>
          <a:bodyPr wrap="square" rtlCol="0">
            <a:noAutofit/>
          </a:bodyPr>
          <a:lstStyle/>
          <a:p>
            <a:r>
              <a:rPr lang="zh-CN" altLang="en-US" sz="3200" spc="600">
                <a:solidFill>
                  <a:srgbClr val="4274FF"/>
                </a:solidFill>
                <a:latin typeface="思源黑体 CN Bold" panose="020B0800000000000000" pitchFamily="34" charset="-122"/>
                <a:ea typeface="思源黑体 CN Bold" panose="020B0800000000000000" pitchFamily="34" charset="-122"/>
                <a:cs typeface="阿里巴巴普惠体 B" panose="00020600040101010101" pitchFamily="18" charset="-122"/>
                <a:sym typeface="+mn-ea"/>
              </a:rPr>
              <a:t>应用机械能守恒定律解题的一般步骤</a:t>
            </a:r>
            <a:endParaRPr lang="zh-CN" altLang="en-US" sz="3200" spc="600">
              <a:solidFill>
                <a:srgbClr val="4274FF"/>
              </a:solidFill>
              <a:latin typeface="思源黑体 CN Bold" panose="020B0800000000000000" pitchFamily="34" charset="-122"/>
              <a:ea typeface="思源黑体 CN Bold" panose="020B0800000000000000" pitchFamily="34" charset="-122"/>
              <a:cs typeface="阿里巴巴普惠体 B" panose="00020600040101010101" pitchFamily="18" charset="-122"/>
              <a:sym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21507"/>
                                        </p:tgtEl>
                                        <p:attrNameLst>
                                          <p:attrName>style.visibility</p:attrName>
                                        </p:attrNameLst>
                                      </p:cBhvr>
                                      <p:to>
                                        <p:strVal val="visible"/>
                                      </p:to>
                                    </p:set>
                                    <p:animEffect transition="in" filter="strips(downRight)">
                                      <p:cBhvr>
                                        <p:cTn id="7" dur="1000"/>
                                        <p:tgtEl>
                                          <p:spTgt spid="21507"/>
                                        </p:tgtEl>
                                      </p:cBhvr>
                                    </p:animEffect>
                                  </p:childTnLst>
                                </p:cTn>
                              </p:par>
                            </p:childTnLst>
                          </p:cTn>
                        </p:par>
                        <p:par>
                          <p:cTn id="8" fill="hold">
                            <p:stCondLst>
                              <p:cond delay="1000"/>
                            </p:stCondLst>
                            <p:childTnLst>
                              <p:par>
                                <p:cTn id="9" presetID="18" presetClass="entr" presetSubtype="12" fill="hold" grpId="0" nodeType="afterEffect">
                                  <p:stCondLst>
                                    <p:cond delay="0"/>
                                  </p:stCondLst>
                                  <p:childTnLst>
                                    <p:set>
                                      <p:cBhvr>
                                        <p:cTn id="10" dur="1" fill="hold">
                                          <p:stCondLst>
                                            <p:cond delay="0"/>
                                          </p:stCondLst>
                                        </p:cTn>
                                        <p:tgtEl>
                                          <p:spTgt spid="21508"/>
                                        </p:tgtEl>
                                        <p:attrNameLst>
                                          <p:attrName>style.visibility</p:attrName>
                                        </p:attrNameLst>
                                      </p:cBhvr>
                                      <p:to>
                                        <p:strVal val="visible"/>
                                      </p:to>
                                    </p:set>
                                    <p:animEffect transition="in" filter="strips(downLeft)">
                                      <p:cBhvr>
                                        <p:cTn id="11" dur="1000"/>
                                        <p:tgtEl>
                                          <p:spTgt spid="21508"/>
                                        </p:tgtEl>
                                      </p:cBhvr>
                                    </p:animEffect>
                                  </p:childTnLst>
                                </p:cTn>
                              </p:par>
                            </p:childTnLst>
                          </p:cTn>
                        </p:par>
                        <p:par>
                          <p:cTn id="12" fill="hold">
                            <p:stCondLst>
                              <p:cond delay="2000"/>
                            </p:stCondLst>
                            <p:childTnLst>
                              <p:par>
                                <p:cTn id="13" presetID="18" presetClass="entr" presetSubtype="6" fill="hold" grpId="0" nodeType="afterEffect">
                                  <p:stCondLst>
                                    <p:cond delay="0"/>
                                  </p:stCondLst>
                                  <p:childTnLst>
                                    <p:set>
                                      <p:cBhvr>
                                        <p:cTn id="14" dur="1" fill="hold">
                                          <p:stCondLst>
                                            <p:cond delay="0"/>
                                          </p:stCondLst>
                                        </p:cTn>
                                        <p:tgtEl>
                                          <p:spTgt spid="21509"/>
                                        </p:tgtEl>
                                        <p:attrNameLst>
                                          <p:attrName>style.visibility</p:attrName>
                                        </p:attrNameLst>
                                      </p:cBhvr>
                                      <p:to>
                                        <p:strVal val="visible"/>
                                      </p:to>
                                    </p:set>
                                    <p:animEffect transition="in" filter="strips(downRight)">
                                      <p:cBhvr>
                                        <p:cTn id="15" dur="1000"/>
                                        <p:tgtEl>
                                          <p:spTgt spid="21509"/>
                                        </p:tgtEl>
                                      </p:cBhvr>
                                    </p:animEffect>
                                  </p:childTnLst>
                                </p:cTn>
                              </p:par>
                            </p:childTnLst>
                          </p:cTn>
                        </p:par>
                        <p:par>
                          <p:cTn id="16" fill="hold">
                            <p:stCondLst>
                              <p:cond delay="3000"/>
                            </p:stCondLst>
                            <p:childTnLst>
                              <p:par>
                                <p:cTn id="17" presetID="18" presetClass="entr" presetSubtype="12" fill="hold" grpId="0" nodeType="afterEffect">
                                  <p:stCondLst>
                                    <p:cond delay="0"/>
                                  </p:stCondLst>
                                  <p:childTnLst>
                                    <p:set>
                                      <p:cBhvr>
                                        <p:cTn id="18" dur="1" fill="hold">
                                          <p:stCondLst>
                                            <p:cond delay="0"/>
                                          </p:stCondLst>
                                        </p:cTn>
                                        <p:tgtEl>
                                          <p:spTgt spid="21510"/>
                                        </p:tgtEl>
                                        <p:attrNameLst>
                                          <p:attrName>style.visibility</p:attrName>
                                        </p:attrNameLst>
                                      </p:cBhvr>
                                      <p:to>
                                        <p:strVal val="visible"/>
                                      </p:to>
                                    </p:set>
                                    <p:animEffect transition="in" filter="strips(downLeft)">
                                      <p:cBhvr>
                                        <p:cTn id="19" dur="1000"/>
                                        <p:tgtEl>
                                          <p:spTgt spid="21510"/>
                                        </p:tgtEl>
                                      </p:cBhvr>
                                    </p:animEffect>
                                  </p:childTnLst>
                                </p:cTn>
                              </p:par>
                            </p:childTnLst>
                          </p:cTn>
                        </p:par>
                        <p:par>
                          <p:cTn id="20" fill="hold">
                            <p:stCondLst>
                              <p:cond delay="4000"/>
                            </p:stCondLst>
                            <p:childTnLst>
                              <p:par>
                                <p:cTn id="21" presetID="18" presetClass="entr" presetSubtype="6" fill="hold" grpId="0" nodeType="afterEffect">
                                  <p:stCondLst>
                                    <p:cond delay="0"/>
                                  </p:stCondLst>
                                  <p:childTnLst>
                                    <p:set>
                                      <p:cBhvr>
                                        <p:cTn id="22" dur="1" fill="hold">
                                          <p:stCondLst>
                                            <p:cond delay="0"/>
                                          </p:stCondLst>
                                        </p:cTn>
                                        <p:tgtEl>
                                          <p:spTgt spid="21511"/>
                                        </p:tgtEl>
                                        <p:attrNameLst>
                                          <p:attrName>style.visibility</p:attrName>
                                        </p:attrNameLst>
                                      </p:cBhvr>
                                      <p:to>
                                        <p:strVal val="visible"/>
                                      </p:to>
                                    </p:set>
                                    <p:animEffect transition="in" filter="strips(downRight)">
                                      <p:cBhvr>
                                        <p:cTn id="23" dur="1000"/>
                                        <p:tgtEl>
                                          <p:spTgt spid="215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p:bldP spid="21508" grpId="0"/>
      <p:bldP spid="21509" grpId="0"/>
      <p:bldP spid="21510" grpId="0"/>
      <p:bldP spid="2151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custDataLst>
              <p:tags r:id="rId1"/>
            </p:custDataLst>
          </p:nvPr>
        </p:nvSpPr>
        <p:spPr>
          <a:xfrm>
            <a:off x="230505" y="200025"/>
            <a:ext cx="2334895" cy="694690"/>
          </a:xfrm>
          <a:prstGeom prst="rect">
            <a:avLst/>
          </a:prstGeom>
          <a:noFill/>
        </p:spPr>
        <p:txBody>
          <a:bodyPr wrap="square" rtlCol="0">
            <a:noAutofit/>
          </a:bodyPr>
          <a:lstStyle/>
          <a:p>
            <a:r>
              <a:rPr lang="zh-CN" altLang="en-US" sz="3200" spc="600">
                <a:solidFill>
                  <a:srgbClr val="4274FF"/>
                </a:solidFill>
                <a:latin typeface="思源黑体 CN Bold" panose="020B0800000000000000" pitchFamily="34" charset="-122"/>
                <a:ea typeface="思源黑体 CN Bold" panose="020B0800000000000000" pitchFamily="34" charset="-122"/>
                <a:cs typeface="阿里巴巴普惠体 B" panose="00020600040101010101" pitchFamily="18" charset="-122"/>
              </a:rPr>
              <a:t>课堂小结</a:t>
            </a:r>
            <a:endParaRPr lang="zh-CN" altLang="en-US" sz="3200" spc="600">
              <a:solidFill>
                <a:srgbClr val="4274FF"/>
              </a:solidFill>
              <a:latin typeface="思源黑体 CN Bold" panose="020B0800000000000000" pitchFamily="34" charset="-122"/>
              <a:ea typeface="思源黑体 CN Bold" panose="020B0800000000000000" pitchFamily="34" charset="-122"/>
              <a:cs typeface="阿里巴巴普惠体 B" panose="00020600040101010101" pitchFamily="18" charset="-122"/>
            </a:endParaRPr>
          </a:p>
        </p:txBody>
      </p:sp>
      <p:pic>
        <p:nvPicPr>
          <p:cNvPr id="2" name="图片 1"/>
          <p:cNvPicPr>
            <a:picLocks noChangeAspect="1"/>
          </p:cNvPicPr>
          <p:nvPr>
            <p:custDataLst>
              <p:tags r:id="rId2"/>
            </p:custDataLst>
          </p:nvPr>
        </p:nvPicPr>
        <p:blipFill>
          <a:blip r:embed="rId3">
            <a:lum bright="-6000" contrast="18000"/>
          </a:blip>
          <a:stretch>
            <a:fillRect/>
          </a:stretch>
        </p:blipFill>
        <p:spPr>
          <a:xfrm>
            <a:off x="549275" y="2200275"/>
            <a:ext cx="11206480" cy="2313305"/>
          </a:xfrm>
          <a:prstGeom prst="rect">
            <a:avLst/>
          </a:prstGeom>
        </p:spPr>
      </p:pic>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文本框 100"/>
          <p:cNvSpPr txBox="1"/>
          <p:nvPr>
            <p:custDataLst>
              <p:tags r:id="rId1"/>
            </p:custDataLst>
          </p:nvPr>
        </p:nvSpPr>
        <p:spPr>
          <a:xfrm>
            <a:off x="470535" y="1138555"/>
            <a:ext cx="11205845" cy="4381500"/>
          </a:xfrm>
          <a:prstGeom prst="rect">
            <a:avLst/>
          </a:prstGeom>
          <a:noFill/>
          <a:ln w="9525">
            <a:noFill/>
          </a:ln>
        </p:spPr>
        <p:txBody>
          <a:bodyPr>
            <a:noAutofit/>
          </a:bodyPr>
          <a:lstStyle/>
          <a:p>
            <a:pPr indent="0">
              <a:lnSpc>
                <a:spcPct val="150000"/>
              </a:lnSpc>
            </a:pPr>
            <a:r>
              <a:rPr lang="en-US" sz="2800" b="0">
                <a:latin typeface="Times New Roman" panose="02020603050405020304" charset="0"/>
                <a:ea typeface="黑体" panose="02010609060101010101" charset="-122"/>
              </a:rPr>
              <a:t>1</a:t>
            </a:r>
            <a:r>
              <a:rPr lang="zh-CN" sz="2800" b="0">
                <a:ea typeface="黑体" panose="02010609060101010101" charset="-122"/>
              </a:rPr>
              <a:t>．下列运动过程机械能守恒的是（        ）</a:t>
            </a:r>
            <a:r>
              <a:rPr lang="en-US" sz="2800" b="0">
                <a:latin typeface="Times New Roman" panose="02020603050405020304" charset="0"/>
                <a:ea typeface="黑体" panose="02010609060101010101" charset="-122"/>
              </a:rPr>
              <a:t>A</a:t>
            </a:r>
            <a:r>
              <a:rPr lang="zh-CN" sz="2800" b="0">
                <a:ea typeface="黑体" panose="02010609060101010101" charset="-122"/>
              </a:rPr>
              <a:t>．忽略空气阻力，抛出的篮球在空中的运动</a:t>
            </a:r>
            <a:r>
              <a:rPr lang="en-US" sz="2800" b="0">
                <a:latin typeface="Times New Roman" panose="02020603050405020304" charset="0"/>
                <a:ea typeface="黑体" panose="02010609060101010101" charset="-122"/>
              </a:rPr>
              <a:t>B</a:t>
            </a:r>
            <a:r>
              <a:rPr lang="zh-CN" sz="2800" b="0">
                <a:ea typeface="黑体" panose="02010609060101010101" charset="-122"/>
              </a:rPr>
              <a:t>．子弹射穿木块的运动</a:t>
            </a:r>
            <a:r>
              <a:rPr lang="en-US" sz="2800" b="0">
                <a:latin typeface="Times New Roman" panose="02020603050405020304" charset="0"/>
                <a:ea typeface="黑体" panose="02010609060101010101" charset="-122"/>
              </a:rPr>
              <a:t>C</a:t>
            </a:r>
            <a:r>
              <a:rPr lang="zh-CN" sz="2800" b="0">
                <a:ea typeface="黑体" panose="02010609060101010101" charset="-122"/>
              </a:rPr>
              <a:t>．货物被吊车匀速吊起的运动</a:t>
            </a:r>
            <a:r>
              <a:rPr lang="en-US" sz="2800" b="0">
                <a:latin typeface="Times New Roman" panose="02020603050405020304" charset="0"/>
                <a:ea typeface="黑体" panose="02010609060101010101" charset="-122"/>
              </a:rPr>
              <a:t>D</a:t>
            </a:r>
            <a:r>
              <a:rPr lang="zh-CN" sz="2800" b="0">
                <a:ea typeface="黑体" panose="02010609060101010101" charset="-122"/>
              </a:rPr>
              <a:t>．降落伞在空中匀速下降的运动
</a:t>
            </a:r>
            <a:endParaRPr lang="zh-CN" altLang="en-US" sz="2800" b="0">
              <a:ea typeface="黑体" panose="02010609060101010101" charset="-122"/>
            </a:endParaRPr>
          </a:p>
        </p:txBody>
      </p:sp>
      <p:sp>
        <p:nvSpPr>
          <p:cNvPr id="27" name="文本框 26"/>
          <p:cNvSpPr txBox="1"/>
          <p:nvPr>
            <p:custDataLst>
              <p:tags r:id="rId2"/>
            </p:custDataLst>
          </p:nvPr>
        </p:nvSpPr>
        <p:spPr>
          <a:xfrm>
            <a:off x="230505" y="200025"/>
            <a:ext cx="6099810" cy="675005"/>
          </a:xfrm>
          <a:prstGeom prst="rect">
            <a:avLst/>
          </a:prstGeom>
          <a:noFill/>
        </p:spPr>
        <p:txBody>
          <a:bodyPr wrap="square" rtlCol="0">
            <a:noAutofit/>
          </a:bodyPr>
          <a:lstStyle/>
          <a:p>
            <a:r>
              <a:rPr lang="zh-CN" altLang="en-US" sz="3200" spc="600">
                <a:solidFill>
                  <a:srgbClr val="4274FF"/>
                </a:solidFill>
                <a:latin typeface="思源黑体 CN Bold" panose="020B0800000000000000" pitchFamily="34" charset="-122"/>
                <a:ea typeface="思源黑体 CN Bold" panose="020B0800000000000000" pitchFamily="34" charset="-122"/>
                <a:cs typeface="阿里巴巴普惠体 B" panose="00020600040101010101" pitchFamily="18" charset="-122"/>
              </a:rPr>
              <a:t>课堂练习</a:t>
            </a:r>
            <a:endParaRPr lang="zh-CN" altLang="en-US" sz="3200" spc="600">
              <a:solidFill>
                <a:srgbClr val="4274FF"/>
              </a:solidFill>
              <a:latin typeface="思源黑体 CN Bold" panose="020B0800000000000000" pitchFamily="34" charset="-122"/>
              <a:ea typeface="思源黑体 CN Bold" panose="020B0800000000000000" pitchFamily="34" charset="-122"/>
              <a:cs typeface="阿里巴巴普惠体 B" panose="00020600040101010101" pitchFamily="18" charset="-122"/>
            </a:endParaRPr>
          </a:p>
        </p:txBody>
      </p:sp>
      <p:sp>
        <p:nvSpPr>
          <p:cNvPr id="7" name="文本框 6"/>
          <p:cNvSpPr txBox="1"/>
          <p:nvPr>
            <p:custDataLst>
              <p:tags r:id="rId3"/>
            </p:custDataLst>
          </p:nvPr>
        </p:nvSpPr>
        <p:spPr>
          <a:xfrm>
            <a:off x="6205220" y="1257935"/>
            <a:ext cx="532130" cy="551815"/>
          </a:xfrm>
          <a:prstGeom prst="rect">
            <a:avLst/>
          </a:prstGeom>
          <a:noFill/>
        </p:spPr>
        <p:txBody>
          <a:bodyPr wrap="square" rtlCol="0">
            <a:noAutofit/>
          </a:bodyPr>
          <a:lstStyle/>
          <a:p>
            <a:r>
              <a:rPr lang="en-US" altLang="zh-CN" sz="2800" b="1">
                <a:solidFill>
                  <a:srgbClr val="FF0000"/>
                </a:solidFill>
                <a:latin typeface="Times New Roman" panose="02020603050405020304" charset="0"/>
                <a:ea typeface="思源黑体 CN Light" panose="020B0400000000000000" pitchFamily="34" charset="-122"/>
                <a:cs typeface="Times New Roman" panose="02020603050405020304" charset="0"/>
              </a:rPr>
              <a:t>A</a:t>
            </a:r>
            <a:endParaRPr lang="en-US" altLang="zh-CN" sz="2800" b="1">
              <a:solidFill>
                <a:srgbClr val="FF0000"/>
              </a:solidFill>
              <a:latin typeface="Times New Roman" panose="02020603050405020304" charset="0"/>
              <a:ea typeface="思源黑体 CN Light" panose="020B0400000000000000" pitchFamily="34" charset="-122"/>
              <a:cs typeface="Times New Roman" panose="0202060305040502030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文本框 100"/>
          <p:cNvSpPr txBox="1"/>
          <p:nvPr>
            <p:custDataLst>
              <p:tags r:id="rId1"/>
            </p:custDataLst>
          </p:nvPr>
        </p:nvSpPr>
        <p:spPr>
          <a:xfrm>
            <a:off x="539750" y="1141730"/>
            <a:ext cx="11259820" cy="2853055"/>
          </a:xfrm>
          <a:prstGeom prst="rect">
            <a:avLst/>
          </a:prstGeom>
          <a:noFill/>
          <a:ln w="9525">
            <a:noFill/>
          </a:ln>
        </p:spPr>
        <p:txBody>
          <a:bodyPr>
            <a:noAutofit/>
          </a:bodyPr>
          <a:lstStyle/>
          <a:p>
            <a:pPr indent="0">
              <a:lnSpc>
                <a:spcPct val="150000"/>
              </a:lnSpc>
            </a:pPr>
            <a:r>
              <a:rPr lang="en-US" sz="2400" b="0">
                <a:latin typeface="Times New Roman" panose="02020603050405020304" charset="0"/>
                <a:ea typeface="黑体" panose="02010609060101010101" charset="-122"/>
              </a:rPr>
              <a:t>2</a:t>
            </a:r>
            <a:r>
              <a:rPr lang="zh-CN" sz="2400" b="0">
                <a:ea typeface="黑体" panose="02010609060101010101" charset="-122"/>
              </a:rPr>
              <a:t>．如图所示，下列关于机械能是否守恒的判断正确的是（　　）</a:t>
            </a:r>
            <a:r>
              <a:rPr lang="en-US" sz="2400" b="0">
                <a:latin typeface="Times New Roman" panose="02020603050405020304" charset="0"/>
                <a:ea typeface="黑体" panose="02010609060101010101" charset="-122"/>
              </a:rPr>
              <a:t>A</a:t>
            </a:r>
            <a:r>
              <a:rPr lang="zh-CN" sz="2400" b="0">
                <a:ea typeface="黑体" panose="02010609060101010101" charset="-122"/>
              </a:rPr>
              <a:t>．甲图中，物体</a:t>
            </a:r>
            <a:r>
              <a:rPr lang="en-US" sz="2400" b="0">
                <a:latin typeface="Times New Roman" panose="02020603050405020304" charset="0"/>
                <a:ea typeface="黑体" panose="02010609060101010101" charset="-122"/>
              </a:rPr>
              <a:t>A</a:t>
            </a:r>
            <a:r>
              <a:rPr lang="zh-CN" sz="2400" b="0">
                <a:ea typeface="黑体" panose="02010609060101010101" charset="-122"/>
              </a:rPr>
              <a:t>将弹簧压缩的过程中，</a:t>
            </a:r>
            <a:r>
              <a:rPr lang="en-US" sz="2400" b="0">
                <a:latin typeface="Times New Roman" panose="02020603050405020304" charset="0"/>
                <a:ea typeface="黑体" panose="02010609060101010101" charset="-122"/>
              </a:rPr>
              <a:t>A</a:t>
            </a:r>
            <a:r>
              <a:rPr lang="zh-CN" sz="2400" b="0">
                <a:ea typeface="黑体" panose="02010609060101010101" charset="-122"/>
              </a:rPr>
              <a:t>机械能守恒</a:t>
            </a:r>
            <a:r>
              <a:rPr lang="en-US" sz="2400" b="0">
                <a:latin typeface="Times New Roman" panose="02020603050405020304" charset="0"/>
                <a:ea typeface="黑体" panose="02010609060101010101" charset="-122"/>
              </a:rPr>
              <a:t>B</a:t>
            </a:r>
            <a:r>
              <a:rPr lang="zh-CN" sz="2400" b="0">
                <a:ea typeface="黑体" panose="02010609060101010101" charset="-122"/>
              </a:rPr>
              <a:t>．乙图中，</a:t>
            </a:r>
            <a:r>
              <a:rPr lang="en-US" sz="2400" b="0">
                <a:latin typeface="Times New Roman" panose="02020603050405020304" charset="0"/>
                <a:ea typeface="黑体" panose="02010609060101010101" charset="-122"/>
              </a:rPr>
              <a:t>A</a:t>
            </a:r>
            <a:r>
              <a:rPr lang="zh-CN" sz="2400" b="0">
                <a:ea typeface="黑体" panose="02010609060101010101" charset="-122"/>
              </a:rPr>
              <a:t>置于光滑水平面，物体</a:t>
            </a:r>
            <a:r>
              <a:rPr lang="en-US" sz="2400" b="0">
                <a:latin typeface="Times New Roman" panose="02020603050405020304" charset="0"/>
                <a:ea typeface="黑体" panose="02010609060101010101" charset="-122"/>
              </a:rPr>
              <a:t>B</a:t>
            </a:r>
            <a:r>
              <a:rPr lang="zh-CN" sz="2400" b="0">
                <a:ea typeface="黑体" panose="02010609060101010101" charset="-122"/>
              </a:rPr>
              <a:t>沿光滑斜面下滑，物体</a:t>
            </a:r>
            <a:r>
              <a:rPr lang="en-US" sz="2400" b="0">
                <a:latin typeface="Times New Roman" panose="02020603050405020304" charset="0"/>
                <a:ea typeface="黑体" panose="02010609060101010101" charset="-122"/>
              </a:rPr>
              <a:t>B</a:t>
            </a:r>
            <a:r>
              <a:rPr lang="zh-CN" sz="2400" b="0">
                <a:ea typeface="黑体" panose="02010609060101010101" charset="-122"/>
              </a:rPr>
              <a:t>机械能守恒</a:t>
            </a:r>
            <a:r>
              <a:rPr lang="en-US" sz="2400" b="0">
                <a:latin typeface="Times New Roman" panose="02020603050405020304" charset="0"/>
                <a:ea typeface="黑体" panose="02010609060101010101" charset="-122"/>
              </a:rPr>
              <a:t>C</a:t>
            </a:r>
            <a:r>
              <a:rPr lang="zh-CN" sz="2400" b="0">
                <a:ea typeface="黑体" panose="02010609060101010101" charset="-122"/>
              </a:rPr>
              <a:t>．丙图中，不计任何阻力时</a:t>
            </a:r>
            <a:r>
              <a:rPr lang="en-US" sz="2400" b="0">
                <a:latin typeface="Times New Roman" panose="02020603050405020304" charset="0"/>
                <a:ea typeface="黑体" panose="02010609060101010101" charset="-122"/>
              </a:rPr>
              <a:t>A</a:t>
            </a:r>
            <a:r>
              <a:rPr lang="zh-CN" sz="2400" b="0">
                <a:ea typeface="黑体" panose="02010609060101010101" charset="-122"/>
              </a:rPr>
              <a:t>加速下落，</a:t>
            </a:r>
            <a:r>
              <a:rPr lang="en-US" sz="2400" b="0">
                <a:latin typeface="Times New Roman" panose="02020603050405020304" charset="0"/>
                <a:ea typeface="黑体" panose="02010609060101010101" charset="-122"/>
              </a:rPr>
              <a:t>B</a:t>
            </a:r>
            <a:r>
              <a:rPr lang="zh-CN" sz="2400" b="0">
                <a:ea typeface="黑体" panose="02010609060101010101" charset="-122"/>
              </a:rPr>
              <a:t>加速上升过程中，绳子拉力分别对</a:t>
            </a:r>
            <a:r>
              <a:rPr lang="en-US" sz="2400" b="0">
                <a:latin typeface="Times New Roman" panose="02020603050405020304" charset="0"/>
                <a:ea typeface="黑体" panose="02010609060101010101" charset="-122"/>
              </a:rPr>
              <a:t>A</a:t>
            </a:r>
            <a:r>
              <a:rPr lang="zh-CN" sz="2400" b="0">
                <a:ea typeface="黑体" panose="02010609060101010101" charset="-122"/>
              </a:rPr>
              <a:t>和</a:t>
            </a:r>
            <a:r>
              <a:rPr lang="en-US" sz="2400" b="0">
                <a:latin typeface="Times New Roman" panose="02020603050405020304" charset="0"/>
                <a:ea typeface="黑体" panose="02010609060101010101" charset="-122"/>
              </a:rPr>
              <a:t>B</a:t>
            </a:r>
            <a:r>
              <a:rPr lang="zh-CN" sz="2400" b="0">
                <a:ea typeface="黑体" panose="02010609060101010101" charset="-122"/>
              </a:rPr>
              <a:t>做功，所以</a:t>
            </a:r>
            <a:r>
              <a:rPr lang="en-US" sz="2400" b="0">
                <a:latin typeface="Times New Roman" panose="02020603050405020304" charset="0"/>
                <a:ea typeface="黑体" panose="02010609060101010101" charset="-122"/>
              </a:rPr>
              <a:t>A</a:t>
            </a:r>
            <a:r>
              <a:rPr lang="zh-CN" sz="2400" b="0">
                <a:ea typeface="黑体" panose="02010609060101010101" charset="-122"/>
              </a:rPr>
              <a:t>、</a:t>
            </a:r>
            <a:r>
              <a:rPr lang="en-US" sz="2400" b="0">
                <a:latin typeface="Times New Roman" panose="02020603050405020304" charset="0"/>
                <a:ea typeface="黑体" panose="02010609060101010101" charset="-122"/>
              </a:rPr>
              <a:t>B</a:t>
            </a:r>
            <a:r>
              <a:rPr lang="zh-CN" sz="2400" b="0">
                <a:ea typeface="黑体" panose="02010609060101010101" charset="-122"/>
              </a:rPr>
              <a:t>组成的系统机械能不守恒</a:t>
            </a:r>
            <a:r>
              <a:rPr lang="en-US" sz="2400" b="0">
                <a:latin typeface="Times New Roman" panose="02020603050405020304" charset="0"/>
                <a:ea typeface="黑体" panose="02010609060101010101" charset="-122"/>
              </a:rPr>
              <a:t>D</a:t>
            </a:r>
            <a:r>
              <a:rPr lang="zh-CN" sz="2400" b="0">
                <a:ea typeface="黑体" panose="02010609060101010101" charset="-122"/>
              </a:rPr>
              <a:t>．丁图中，小球沿水平面做匀速圆锥摆运动时，小球的机械能守恒
</a:t>
            </a:r>
            <a:endParaRPr lang="zh-CN" altLang="en-US" sz="2400" b="0">
              <a:ea typeface="黑体" panose="02010609060101010101" charset="-122"/>
            </a:endParaRPr>
          </a:p>
        </p:txBody>
      </p:sp>
      <p:sp>
        <p:nvSpPr>
          <p:cNvPr id="27" name="文本框 26"/>
          <p:cNvSpPr txBox="1"/>
          <p:nvPr>
            <p:custDataLst>
              <p:tags r:id="rId2"/>
            </p:custDataLst>
          </p:nvPr>
        </p:nvSpPr>
        <p:spPr>
          <a:xfrm>
            <a:off x="230505" y="200025"/>
            <a:ext cx="6099810" cy="675005"/>
          </a:xfrm>
          <a:prstGeom prst="rect">
            <a:avLst/>
          </a:prstGeom>
          <a:noFill/>
        </p:spPr>
        <p:txBody>
          <a:bodyPr wrap="square" rtlCol="0">
            <a:noAutofit/>
          </a:bodyPr>
          <a:lstStyle/>
          <a:p>
            <a:r>
              <a:rPr lang="zh-CN" altLang="en-US" sz="3200" spc="600">
                <a:solidFill>
                  <a:srgbClr val="4274FF"/>
                </a:solidFill>
                <a:latin typeface="思源黑体 CN Bold" panose="020B0800000000000000" pitchFamily="34" charset="-122"/>
                <a:ea typeface="思源黑体 CN Bold" panose="020B0800000000000000" pitchFamily="34" charset="-122"/>
                <a:cs typeface="阿里巴巴普惠体 B" panose="00020600040101010101" pitchFamily="18" charset="-122"/>
              </a:rPr>
              <a:t>课堂练习</a:t>
            </a:r>
            <a:endParaRPr lang="zh-CN" altLang="en-US" sz="3200" spc="600">
              <a:solidFill>
                <a:srgbClr val="4274FF"/>
              </a:solidFill>
              <a:latin typeface="思源黑体 CN Bold" panose="020B0800000000000000" pitchFamily="34" charset="-122"/>
              <a:ea typeface="思源黑体 CN Bold" panose="020B0800000000000000" pitchFamily="34" charset="-122"/>
              <a:cs typeface="阿里巴巴普惠体 B" panose="00020600040101010101" pitchFamily="18" charset="-122"/>
            </a:endParaRPr>
          </a:p>
        </p:txBody>
      </p:sp>
      <p:sp>
        <p:nvSpPr>
          <p:cNvPr id="7" name="文本框 6"/>
          <p:cNvSpPr txBox="1"/>
          <p:nvPr>
            <p:custDataLst>
              <p:tags r:id="rId3"/>
            </p:custDataLst>
          </p:nvPr>
        </p:nvSpPr>
        <p:spPr>
          <a:xfrm>
            <a:off x="8497570" y="1239520"/>
            <a:ext cx="719455" cy="551815"/>
          </a:xfrm>
          <a:prstGeom prst="rect">
            <a:avLst/>
          </a:prstGeom>
          <a:noFill/>
        </p:spPr>
        <p:txBody>
          <a:bodyPr wrap="square" rtlCol="0">
            <a:noAutofit/>
          </a:bodyPr>
          <a:lstStyle/>
          <a:p>
            <a:r>
              <a:rPr lang="en-US" altLang="zh-CN" sz="2800" b="1">
                <a:solidFill>
                  <a:srgbClr val="FF0000"/>
                </a:solidFill>
                <a:latin typeface="Times New Roman" panose="02020603050405020304" charset="0"/>
                <a:ea typeface="思源黑体 CN Light" panose="020B0400000000000000" pitchFamily="34" charset="-122"/>
                <a:cs typeface="Times New Roman" panose="02020603050405020304" charset="0"/>
              </a:rPr>
              <a:t>D</a:t>
            </a:r>
            <a:endParaRPr lang="en-US" altLang="zh-CN" sz="2800" b="1">
              <a:solidFill>
                <a:srgbClr val="FF0000"/>
              </a:solidFill>
              <a:latin typeface="Times New Roman" panose="02020603050405020304" charset="0"/>
              <a:ea typeface="思源黑体 CN Light" panose="020B0400000000000000" pitchFamily="34" charset="-122"/>
              <a:cs typeface="Times New Roman" panose="02020603050405020304" charset="0"/>
            </a:endParaRPr>
          </a:p>
        </p:txBody>
      </p:sp>
      <p:pic>
        <p:nvPicPr>
          <p:cNvPr id="100003" name="图片 100003"/>
          <p:cNvPicPr>
            <a:picLocks noChangeAspect="1"/>
          </p:cNvPicPr>
          <p:nvPr>
            <p:custDataLst>
              <p:tags r:id="rId4"/>
            </p:custDataLst>
          </p:nvPr>
        </p:nvPicPr>
        <p:blipFill>
          <a:blip r:embed="rId5"/>
          <a:stretch>
            <a:fillRect/>
          </a:stretch>
        </p:blipFill>
        <p:spPr>
          <a:xfrm>
            <a:off x="3122295" y="4592320"/>
            <a:ext cx="6094730" cy="1918335"/>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文本框 100"/>
          <p:cNvSpPr txBox="1"/>
          <p:nvPr>
            <p:custDataLst>
              <p:tags r:id="rId1"/>
            </p:custDataLst>
          </p:nvPr>
        </p:nvSpPr>
        <p:spPr>
          <a:xfrm>
            <a:off x="515620" y="1127125"/>
            <a:ext cx="11160760" cy="1932305"/>
          </a:xfrm>
          <a:prstGeom prst="rect">
            <a:avLst/>
          </a:prstGeom>
          <a:noFill/>
          <a:ln w="9525">
            <a:noFill/>
          </a:ln>
        </p:spPr>
        <p:txBody>
          <a:bodyPr>
            <a:noAutofit/>
          </a:bodyPr>
          <a:lstStyle/>
          <a:p>
            <a:pPr indent="0">
              <a:lnSpc>
                <a:spcPct val="150000"/>
              </a:lnSpc>
            </a:pPr>
            <a:r>
              <a:rPr lang="en-US" sz="2800" b="0">
                <a:latin typeface="Times New Roman" panose="02020603050405020304" charset="0"/>
                <a:ea typeface="黑体" panose="02010609060101010101" charset="-122"/>
              </a:rPr>
              <a:t>3</a:t>
            </a:r>
            <a:r>
              <a:rPr lang="zh-CN" sz="2800" b="0">
                <a:ea typeface="黑体" panose="02010609060101010101" charset="-122"/>
              </a:rPr>
              <a:t>．如图所示，质量为</a:t>
            </a:r>
            <a:r>
              <a:rPr lang="en-US" sz="2800" b="0" i="1">
                <a:latin typeface="Times New Roman" panose="02020603050405020304" charset="0"/>
                <a:ea typeface="黑体" panose="02010609060101010101" charset="-122"/>
              </a:rPr>
              <a:t>m</a:t>
            </a:r>
            <a:r>
              <a:rPr lang="zh-CN" sz="2800" b="0">
                <a:ea typeface="黑体" panose="02010609060101010101" charset="-122"/>
              </a:rPr>
              <a:t>的小球从桌面竖直向上抛出，桌面离地高度为</a:t>
            </a:r>
            <a:r>
              <a:rPr lang="en-US" sz="2800" b="0" i="1">
                <a:latin typeface="Times New Roman" panose="02020603050405020304" charset="0"/>
                <a:ea typeface="黑体" panose="02010609060101010101" charset="-122"/>
              </a:rPr>
              <a:t>h</a:t>
            </a:r>
            <a:r>
              <a:rPr lang="en-US" sz="2800" b="0" i="1" baseline="-25000">
                <a:latin typeface="Times New Roman" panose="02020603050405020304" charset="0"/>
                <a:ea typeface="黑体" panose="02010609060101010101" charset="-122"/>
              </a:rPr>
              <a:t>1</a:t>
            </a:r>
            <a:r>
              <a:rPr lang="zh-CN" sz="2800" b="0">
                <a:ea typeface="黑体" panose="02010609060101010101" charset="-122"/>
              </a:rPr>
              <a:t>，小球能达到的最大离地高度为</a:t>
            </a:r>
            <a:r>
              <a:rPr lang="en-US" sz="2800" b="0" i="1">
                <a:latin typeface="Times New Roman" panose="02020603050405020304" charset="0"/>
                <a:ea typeface="黑体" panose="02010609060101010101" charset="-122"/>
              </a:rPr>
              <a:t> h</a:t>
            </a:r>
            <a:r>
              <a:rPr lang="zh-CN" sz="2800" b="0">
                <a:ea typeface="黑体" panose="02010609060101010101" charset="-122"/>
              </a:rPr>
              <a:t>。若以桌面为重力势能零势能面，不计空气阻力，那么小球落地时的机械能为（　　）</a:t>
            </a:r>
            <a:r>
              <a:rPr lang="en-US" sz="2800" b="0">
                <a:latin typeface="Times New Roman" panose="02020603050405020304" charset="0"/>
                <a:ea typeface="黑体" panose="02010609060101010101" charset="-122"/>
              </a:rPr>
              <a:t>A</a:t>
            </a:r>
            <a:r>
              <a:rPr lang="zh-CN" sz="2800" b="0">
                <a:ea typeface="黑体" panose="02010609060101010101" charset="-122"/>
              </a:rPr>
              <a:t>．</a:t>
            </a:r>
            <a:r>
              <a:rPr lang="en-US" sz="2800" b="0" i="1">
                <a:latin typeface="Times New Roman" panose="02020603050405020304" charset="0"/>
                <a:ea typeface="黑体" panose="02010609060101010101" charset="-122"/>
              </a:rPr>
              <a:t>mgh	
</a:t>
            </a:r>
            <a:endParaRPr lang="en-US" sz="2800" b="0" i="1">
              <a:latin typeface="Times New Roman" panose="02020603050405020304" charset="0"/>
              <a:ea typeface="黑体" panose="02010609060101010101" charset="-122"/>
            </a:endParaRPr>
          </a:p>
          <a:p>
            <a:pPr indent="0">
              <a:lnSpc>
                <a:spcPct val="150000"/>
              </a:lnSpc>
            </a:pPr>
            <a:r>
              <a:rPr lang="en-US" sz="2800" b="0">
                <a:latin typeface="Times New Roman" panose="02020603050405020304" charset="0"/>
                <a:ea typeface="黑体" panose="02010609060101010101" charset="-122"/>
              </a:rPr>
              <a:t>B</a:t>
            </a:r>
            <a:r>
              <a:rPr lang="zh-CN" sz="2800" b="0">
                <a:ea typeface="黑体" panose="02010609060101010101" charset="-122"/>
              </a:rPr>
              <a:t>．</a:t>
            </a:r>
            <a:r>
              <a:rPr lang="en-US" sz="2800" b="0" i="1">
                <a:latin typeface="Times New Roman" panose="02020603050405020304" charset="0"/>
                <a:ea typeface="黑体" panose="02010609060101010101" charset="-122"/>
              </a:rPr>
              <a:t>mgh</a:t>
            </a:r>
            <a:r>
              <a:rPr lang="en-US" sz="2800" b="0" i="1" baseline="-25000">
                <a:latin typeface="Times New Roman" panose="02020603050405020304" charset="0"/>
                <a:ea typeface="黑体" panose="02010609060101010101" charset="-122"/>
              </a:rPr>
              <a:t>1</a:t>
            </a:r>
            <a:r>
              <a:rPr lang="en-US" sz="2800" b="0">
                <a:latin typeface="Times New Roman" panose="02020603050405020304" charset="0"/>
                <a:ea typeface="黑体" panose="02010609060101010101" charset="-122"/>
              </a:rPr>
              <a:t>C</a:t>
            </a:r>
            <a:r>
              <a:rPr lang="zh-CN" sz="2800" b="0">
                <a:ea typeface="黑体" panose="02010609060101010101" charset="-122"/>
              </a:rPr>
              <a:t>．</a:t>
            </a:r>
            <a:r>
              <a:rPr lang="en-US" sz="2800" b="0" i="1">
                <a:latin typeface="Times New Roman" panose="02020603050405020304" charset="0"/>
                <a:ea typeface="黑体" panose="02010609060101010101" charset="-122"/>
              </a:rPr>
              <a:t>mg</a:t>
            </a:r>
            <a:r>
              <a:rPr lang="zh-CN" sz="2800" b="0">
                <a:ea typeface="黑体" panose="02010609060101010101" charset="-122"/>
              </a:rPr>
              <a:t>（</a:t>
            </a:r>
            <a:r>
              <a:rPr lang="en-US" sz="2800" b="0" i="1">
                <a:latin typeface="Times New Roman" panose="02020603050405020304" charset="0"/>
                <a:ea typeface="黑体" panose="02010609060101010101" charset="-122"/>
              </a:rPr>
              <a:t>h+ h</a:t>
            </a:r>
            <a:r>
              <a:rPr lang="en-US" sz="2800" b="0" i="1" baseline="-25000">
                <a:latin typeface="Times New Roman" panose="02020603050405020304" charset="0"/>
                <a:ea typeface="黑体" panose="02010609060101010101" charset="-122"/>
              </a:rPr>
              <a:t>1</a:t>
            </a:r>
            <a:r>
              <a:rPr lang="zh-CN" sz="2800" b="0">
                <a:ea typeface="黑体" panose="02010609060101010101" charset="-122"/>
              </a:rPr>
              <a:t>）</a:t>
            </a:r>
            <a:r>
              <a:rPr lang="en-US" sz="2800" b="0">
                <a:latin typeface="Times New Roman" panose="02020603050405020304" charset="0"/>
                <a:ea typeface="黑体" panose="02010609060101010101" charset="-122"/>
              </a:rPr>
              <a:t>	
</a:t>
            </a:r>
            <a:endParaRPr lang="en-US" sz="2800" b="0">
              <a:latin typeface="Times New Roman" panose="02020603050405020304" charset="0"/>
              <a:ea typeface="黑体" panose="02010609060101010101" charset="-122"/>
            </a:endParaRPr>
          </a:p>
          <a:p>
            <a:pPr indent="0">
              <a:lnSpc>
                <a:spcPct val="150000"/>
              </a:lnSpc>
            </a:pPr>
            <a:r>
              <a:rPr lang="en-US" sz="2800" b="0">
                <a:latin typeface="Times New Roman" panose="02020603050405020304" charset="0"/>
                <a:ea typeface="黑体" panose="02010609060101010101" charset="-122"/>
              </a:rPr>
              <a:t>D</a:t>
            </a:r>
            <a:r>
              <a:rPr lang="zh-CN" sz="2800" b="0">
                <a:ea typeface="黑体" panose="02010609060101010101" charset="-122"/>
              </a:rPr>
              <a:t>．</a:t>
            </a:r>
            <a:r>
              <a:rPr lang="en-US" sz="2800" b="0" i="1">
                <a:latin typeface="Times New Roman" panose="02020603050405020304" charset="0"/>
                <a:ea typeface="黑体" panose="02010609060101010101" charset="-122"/>
              </a:rPr>
              <a:t>mg</a:t>
            </a:r>
            <a:r>
              <a:rPr lang="zh-CN" sz="2800" b="0">
                <a:ea typeface="黑体" panose="02010609060101010101" charset="-122"/>
              </a:rPr>
              <a:t>（</a:t>
            </a:r>
            <a:r>
              <a:rPr lang="en-US" sz="2800" b="0" i="1">
                <a:latin typeface="Times New Roman" panose="02020603050405020304" charset="0"/>
                <a:ea typeface="黑体" panose="02010609060101010101" charset="-122"/>
              </a:rPr>
              <a:t>h- h</a:t>
            </a:r>
            <a:r>
              <a:rPr lang="en-US" sz="2800" b="0" i="1" baseline="-25000">
                <a:latin typeface="Times New Roman" panose="02020603050405020304" charset="0"/>
                <a:ea typeface="黑体" panose="02010609060101010101" charset="-122"/>
              </a:rPr>
              <a:t>1</a:t>
            </a:r>
            <a:r>
              <a:rPr lang="zh-CN" sz="2800" b="0">
                <a:ea typeface="黑体" panose="02010609060101010101" charset="-122"/>
              </a:rPr>
              <a:t>）</a:t>
            </a:r>
            <a:endParaRPr lang="zh-CN" altLang="en-US" sz="2800" b="0">
              <a:ea typeface="黑体" panose="02010609060101010101" charset="-122"/>
            </a:endParaRPr>
          </a:p>
        </p:txBody>
      </p:sp>
      <p:sp>
        <p:nvSpPr>
          <p:cNvPr id="27" name="文本框 26"/>
          <p:cNvSpPr txBox="1"/>
          <p:nvPr>
            <p:custDataLst>
              <p:tags r:id="rId2"/>
            </p:custDataLst>
          </p:nvPr>
        </p:nvSpPr>
        <p:spPr>
          <a:xfrm>
            <a:off x="230505" y="200025"/>
            <a:ext cx="6099810" cy="675005"/>
          </a:xfrm>
          <a:prstGeom prst="rect">
            <a:avLst/>
          </a:prstGeom>
          <a:noFill/>
        </p:spPr>
        <p:txBody>
          <a:bodyPr wrap="square" rtlCol="0">
            <a:noAutofit/>
          </a:bodyPr>
          <a:lstStyle/>
          <a:p>
            <a:r>
              <a:rPr lang="zh-CN" altLang="en-US" sz="3200" spc="600">
                <a:solidFill>
                  <a:srgbClr val="4274FF"/>
                </a:solidFill>
                <a:latin typeface="思源黑体 CN Bold" panose="020B0800000000000000" pitchFamily="34" charset="-122"/>
                <a:ea typeface="思源黑体 CN Bold" panose="020B0800000000000000" pitchFamily="34" charset="-122"/>
                <a:cs typeface="阿里巴巴普惠体 B" panose="00020600040101010101" pitchFamily="18" charset="-122"/>
              </a:rPr>
              <a:t>课堂练习</a:t>
            </a:r>
            <a:endParaRPr lang="zh-CN" altLang="en-US" sz="3200" spc="600">
              <a:solidFill>
                <a:srgbClr val="4274FF"/>
              </a:solidFill>
              <a:latin typeface="思源黑体 CN Bold" panose="020B0800000000000000" pitchFamily="34" charset="-122"/>
              <a:ea typeface="思源黑体 CN Bold" panose="020B0800000000000000" pitchFamily="34" charset="-122"/>
              <a:cs typeface="阿里巴巴普惠体 B" panose="00020600040101010101" pitchFamily="18" charset="-122"/>
            </a:endParaRPr>
          </a:p>
        </p:txBody>
      </p:sp>
      <p:sp>
        <p:nvSpPr>
          <p:cNvPr id="7" name="文本框 6"/>
          <p:cNvSpPr txBox="1"/>
          <p:nvPr>
            <p:custDataLst>
              <p:tags r:id="rId3"/>
            </p:custDataLst>
          </p:nvPr>
        </p:nvSpPr>
        <p:spPr>
          <a:xfrm>
            <a:off x="7813040" y="2571750"/>
            <a:ext cx="551180" cy="551815"/>
          </a:xfrm>
          <a:prstGeom prst="rect">
            <a:avLst/>
          </a:prstGeom>
          <a:noFill/>
        </p:spPr>
        <p:txBody>
          <a:bodyPr wrap="square" rtlCol="0">
            <a:noAutofit/>
          </a:bodyPr>
          <a:lstStyle/>
          <a:p>
            <a:r>
              <a:rPr lang="en-US" altLang="zh-CN" sz="2800" b="1">
                <a:solidFill>
                  <a:srgbClr val="FF0000"/>
                </a:solidFill>
                <a:latin typeface="Times New Roman" panose="02020603050405020304" charset="0"/>
                <a:ea typeface="思源黑体 CN Light" panose="020B0400000000000000" pitchFamily="34" charset="-122"/>
                <a:cs typeface="Times New Roman" panose="02020603050405020304" charset="0"/>
              </a:rPr>
              <a:t>D</a:t>
            </a:r>
            <a:endParaRPr lang="en-US" altLang="zh-CN" sz="2800" b="1">
              <a:solidFill>
                <a:srgbClr val="FF0000"/>
              </a:solidFill>
              <a:latin typeface="Times New Roman" panose="02020603050405020304" charset="0"/>
              <a:ea typeface="思源黑体 CN Light" panose="020B0400000000000000" pitchFamily="34" charset="-122"/>
              <a:cs typeface="Times New Roman" panose="02020603050405020304" charset="0"/>
            </a:endParaRPr>
          </a:p>
        </p:txBody>
      </p:sp>
      <p:pic>
        <p:nvPicPr>
          <p:cNvPr id="100005" name="图片 100005"/>
          <p:cNvPicPr>
            <a:picLocks noChangeAspect="1"/>
          </p:cNvPicPr>
          <p:nvPr>
            <p:custDataLst>
              <p:tags r:id="rId4"/>
            </p:custDataLst>
          </p:nvPr>
        </p:nvPicPr>
        <p:blipFill>
          <a:blip r:embed="rId5"/>
          <a:stretch>
            <a:fillRect/>
          </a:stretch>
        </p:blipFill>
        <p:spPr>
          <a:xfrm>
            <a:off x="7977505" y="3609975"/>
            <a:ext cx="3448050" cy="208788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文本框 100"/>
          <p:cNvSpPr txBox="1"/>
          <p:nvPr>
            <p:custDataLst>
              <p:tags r:id="rId1"/>
            </p:custDataLst>
          </p:nvPr>
        </p:nvSpPr>
        <p:spPr>
          <a:xfrm>
            <a:off x="478155" y="1169670"/>
            <a:ext cx="11265535" cy="2015490"/>
          </a:xfrm>
          <a:prstGeom prst="rect">
            <a:avLst/>
          </a:prstGeom>
          <a:noFill/>
          <a:ln w="9525">
            <a:noFill/>
          </a:ln>
        </p:spPr>
        <p:txBody>
          <a:bodyPr>
            <a:noAutofit/>
          </a:bodyPr>
          <a:lstStyle/>
          <a:p>
            <a:pPr indent="0">
              <a:lnSpc>
                <a:spcPct val="150000"/>
              </a:lnSpc>
            </a:pPr>
            <a:r>
              <a:rPr lang="en-US" sz="2800" b="0">
                <a:latin typeface="Times New Roman" panose="02020603050405020304" charset="0"/>
                <a:ea typeface="黑体" panose="02010609060101010101" charset="-122"/>
              </a:rPr>
              <a:t>4</a:t>
            </a:r>
            <a:r>
              <a:rPr lang="zh-CN" sz="2800" b="0">
                <a:ea typeface="黑体" panose="02010609060101010101" charset="-122"/>
              </a:rPr>
              <a:t>．如图所示，两个质量不同的物体</a:t>
            </a:r>
            <a:r>
              <a:rPr lang="en-US" sz="2800" b="0">
                <a:latin typeface="Times New Roman" panose="02020603050405020304" charset="0"/>
                <a:ea typeface="黑体" panose="02010609060101010101" charset="-122"/>
              </a:rPr>
              <a:t>A</a:t>
            </a:r>
            <a:r>
              <a:rPr lang="zh-CN" sz="2800" b="0">
                <a:ea typeface="黑体" panose="02010609060101010101" charset="-122"/>
              </a:rPr>
              <a:t>和</a:t>
            </a:r>
            <a:r>
              <a:rPr lang="en-US" sz="2800" b="0">
                <a:latin typeface="Times New Roman" panose="02020603050405020304" charset="0"/>
                <a:ea typeface="黑体" panose="02010609060101010101" charset="-122"/>
              </a:rPr>
              <a:t>B</a:t>
            </a:r>
            <a:r>
              <a:rPr lang="zh-CN" sz="2800" b="0">
                <a:ea typeface="黑体" panose="02010609060101010101" charset="-122"/>
              </a:rPr>
              <a:t>，分别从高度相同的光滑斜面和光滑圆弧形斜坡顶点由静止开始滑到底端。以下说法正确的是（　　）</a:t>
            </a:r>
            <a:r>
              <a:rPr lang="en-US" sz="2800" b="0">
                <a:latin typeface="Times New Roman" panose="02020603050405020304" charset="0"/>
                <a:ea typeface="黑体" panose="02010609060101010101" charset="-122"/>
              </a:rPr>
              <a:t>A</a:t>
            </a:r>
            <a:r>
              <a:rPr lang="zh-CN" sz="2800" b="0">
                <a:ea typeface="黑体" panose="02010609060101010101" charset="-122"/>
              </a:rPr>
              <a:t>．下滑过程中重力做的功相等</a:t>
            </a:r>
            <a:r>
              <a:rPr lang="en-US" sz="2800" b="0">
                <a:latin typeface="Times New Roman" panose="02020603050405020304" charset="0"/>
                <a:ea typeface="黑体" panose="02010609060101010101" charset="-122"/>
              </a:rPr>
              <a:t>B</a:t>
            </a:r>
            <a:r>
              <a:rPr lang="zh-CN" sz="2800" b="0">
                <a:ea typeface="黑体" panose="02010609060101010101" charset="-122"/>
              </a:rPr>
              <a:t>．它们在顶点时的机械能相等</a:t>
            </a:r>
            <a:r>
              <a:rPr lang="en-US" sz="2800" b="0">
                <a:latin typeface="Times New Roman" panose="02020603050405020304" charset="0"/>
                <a:ea typeface="黑体" panose="02010609060101010101" charset="-122"/>
              </a:rPr>
              <a:t>C</a:t>
            </a:r>
            <a:r>
              <a:rPr lang="zh-CN" sz="2800" b="0">
                <a:ea typeface="黑体" panose="02010609060101010101" charset="-122"/>
              </a:rPr>
              <a:t>．它们到达底端时的动能相等</a:t>
            </a:r>
            <a:r>
              <a:rPr lang="en-US" sz="2800" b="0">
                <a:latin typeface="Times New Roman" panose="02020603050405020304" charset="0"/>
                <a:ea typeface="黑体" panose="02010609060101010101" charset="-122"/>
              </a:rPr>
              <a:t>D</a:t>
            </a:r>
            <a:r>
              <a:rPr lang="zh-CN" sz="2800" b="0">
                <a:ea typeface="黑体" panose="02010609060101010101" charset="-122"/>
              </a:rPr>
              <a:t>．它们到达底端时的速度大小相等
</a:t>
            </a:r>
            <a:endParaRPr lang="zh-CN" altLang="en-US" sz="2800" b="0">
              <a:ea typeface="黑体" panose="02010609060101010101" charset="-122"/>
            </a:endParaRPr>
          </a:p>
        </p:txBody>
      </p:sp>
      <p:sp>
        <p:nvSpPr>
          <p:cNvPr id="27" name="文本框 26"/>
          <p:cNvSpPr txBox="1"/>
          <p:nvPr>
            <p:custDataLst>
              <p:tags r:id="rId2"/>
            </p:custDataLst>
          </p:nvPr>
        </p:nvSpPr>
        <p:spPr>
          <a:xfrm>
            <a:off x="230505" y="200025"/>
            <a:ext cx="6099810" cy="675005"/>
          </a:xfrm>
          <a:prstGeom prst="rect">
            <a:avLst/>
          </a:prstGeom>
          <a:noFill/>
        </p:spPr>
        <p:txBody>
          <a:bodyPr wrap="square" rtlCol="0">
            <a:noAutofit/>
          </a:bodyPr>
          <a:lstStyle/>
          <a:p>
            <a:r>
              <a:rPr lang="zh-CN" altLang="en-US" sz="3200" spc="600">
                <a:solidFill>
                  <a:srgbClr val="4274FF"/>
                </a:solidFill>
                <a:latin typeface="思源黑体 CN Bold" panose="020B0800000000000000" pitchFamily="34" charset="-122"/>
                <a:ea typeface="思源黑体 CN Bold" panose="020B0800000000000000" pitchFamily="34" charset="-122"/>
                <a:cs typeface="阿里巴巴普惠体 B" panose="00020600040101010101" pitchFamily="18" charset="-122"/>
              </a:rPr>
              <a:t>课堂练习</a:t>
            </a:r>
            <a:endParaRPr lang="zh-CN" altLang="en-US" sz="3200" spc="600">
              <a:solidFill>
                <a:srgbClr val="4274FF"/>
              </a:solidFill>
              <a:latin typeface="思源黑体 CN Bold" panose="020B0800000000000000" pitchFamily="34" charset="-122"/>
              <a:ea typeface="思源黑体 CN Bold" panose="020B0800000000000000" pitchFamily="34" charset="-122"/>
              <a:cs typeface="阿里巴巴普惠体 B" panose="00020600040101010101" pitchFamily="18" charset="-122"/>
            </a:endParaRPr>
          </a:p>
        </p:txBody>
      </p:sp>
      <p:sp>
        <p:nvSpPr>
          <p:cNvPr id="7" name="文本框 6"/>
          <p:cNvSpPr txBox="1"/>
          <p:nvPr>
            <p:custDataLst>
              <p:tags r:id="rId3"/>
            </p:custDataLst>
          </p:nvPr>
        </p:nvSpPr>
        <p:spPr>
          <a:xfrm>
            <a:off x="10960735" y="2000885"/>
            <a:ext cx="687070" cy="516255"/>
          </a:xfrm>
          <a:prstGeom prst="rect">
            <a:avLst/>
          </a:prstGeom>
          <a:noFill/>
        </p:spPr>
        <p:txBody>
          <a:bodyPr wrap="square" rtlCol="0">
            <a:noAutofit/>
          </a:bodyPr>
          <a:lstStyle/>
          <a:p>
            <a:r>
              <a:rPr lang="en-US" altLang="zh-CN" sz="2800" b="1">
                <a:solidFill>
                  <a:srgbClr val="FF0000"/>
                </a:solidFill>
                <a:latin typeface="Times New Roman" panose="02020603050405020304" charset="0"/>
                <a:ea typeface="思源黑体 CN Light" panose="020B0400000000000000" pitchFamily="34" charset="-122"/>
                <a:cs typeface="Times New Roman" panose="02020603050405020304" charset="0"/>
              </a:rPr>
              <a:t>D</a:t>
            </a:r>
            <a:endParaRPr lang="en-US" altLang="zh-CN" sz="2800" b="1">
              <a:solidFill>
                <a:srgbClr val="FF0000"/>
              </a:solidFill>
              <a:latin typeface="Times New Roman" panose="02020603050405020304" charset="0"/>
              <a:ea typeface="思源黑体 CN Light" panose="020B0400000000000000" pitchFamily="34" charset="-122"/>
              <a:cs typeface="Times New Roman" panose="02020603050405020304" charset="0"/>
            </a:endParaRPr>
          </a:p>
        </p:txBody>
      </p:sp>
      <p:pic>
        <p:nvPicPr>
          <p:cNvPr id="100007" name="图片 100007"/>
          <p:cNvPicPr>
            <a:picLocks noChangeAspect="1"/>
          </p:cNvPicPr>
          <p:nvPr>
            <p:custDataLst>
              <p:tags r:id="rId4"/>
            </p:custDataLst>
          </p:nvPr>
        </p:nvPicPr>
        <p:blipFill>
          <a:blip r:embed="rId5"/>
          <a:stretch>
            <a:fillRect/>
          </a:stretch>
        </p:blipFill>
        <p:spPr>
          <a:xfrm>
            <a:off x="6591935" y="3059430"/>
            <a:ext cx="4897755" cy="131826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文本框 100"/>
          <p:cNvSpPr txBox="1"/>
          <p:nvPr>
            <p:custDataLst>
              <p:tags r:id="rId1"/>
            </p:custDataLst>
          </p:nvPr>
        </p:nvSpPr>
        <p:spPr>
          <a:xfrm>
            <a:off x="470535" y="1101090"/>
            <a:ext cx="11311890" cy="2465705"/>
          </a:xfrm>
          <a:prstGeom prst="rect">
            <a:avLst/>
          </a:prstGeom>
          <a:noFill/>
          <a:ln w="9525">
            <a:noFill/>
          </a:ln>
        </p:spPr>
        <p:txBody>
          <a:bodyPr>
            <a:noAutofit/>
          </a:bodyPr>
          <a:lstStyle/>
          <a:p>
            <a:pPr indent="0">
              <a:lnSpc>
                <a:spcPct val="150000"/>
              </a:lnSpc>
            </a:pPr>
            <a:r>
              <a:rPr lang="en-US" sz="2800" b="0">
                <a:latin typeface="Times New Roman" panose="02020603050405020304" charset="0"/>
                <a:ea typeface="黑体" panose="02010609060101010101" charset="-122"/>
              </a:rPr>
              <a:t>5</a:t>
            </a:r>
            <a:r>
              <a:rPr lang="zh-CN" sz="2800" b="0">
                <a:ea typeface="黑体" panose="02010609060101010101" charset="-122"/>
              </a:rPr>
              <a:t>．如图，质量不同的</a:t>
            </a:r>
            <a:r>
              <a:rPr lang="en-US" sz="2800" b="0">
                <a:latin typeface="Times New Roman" panose="02020603050405020304" charset="0"/>
                <a:ea typeface="黑体" panose="02010609060101010101" charset="-122"/>
              </a:rPr>
              <a:t>A</a:t>
            </a:r>
            <a:r>
              <a:rPr lang="zh-CN" sz="2800" b="0">
                <a:ea typeface="黑体" panose="02010609060101010101" charset="-122"/>
              </a:rPr>
              <a:t>、</a:t>
            </a:r>
            <a:r>
              <a:rPr lang="en-US" sz="2800" b="0">
                <a:latin typeface="Times New Roman" panose="02020603050405020304" charset="0"/>
                <a:ea typeface="黑体" panose="02010609060101010101" charset="-122"/>
              </a:rPr>
              <a:t>B</a:t>
            </a:r>
            <a:r>
              <a:rPr lang="zh-CN" sz="2800" b="0">
                <a:ea typeface="黑体" panose="02010609060101010101" charset="-122"/>
              </a:rPr>
              <a:t>两小球分别用细线悬挂在等高的悬点</a:t>
            </a:r>
            <a:r>
              <a:rPr lang="en-US" sz="2800" b="0" i="1">
                <a:latin typeface="Times New Roman" panose="02020603050405020304" charset="0"/>
                <a:ea typeface="黑体" panose="02010609060101010101" charset="-122"/>
              </a:rPr>
              <a:t>O</a:t>
            </a:r>
            <a:r>
              <a:rPr lang="en-US" sz="2800" b="0" i="1" baseline="-25000">
                <a:latin typeface="Times New Roman" panose="02020603050405020304" charset="0"/>
                <a:ea typeface="黑体" panose="02010609060101010101" charset="-122"/>
              </a:rPr>
              <a:t>1</a:t>
            </a:r>
            <a:r>
              <a:rPr lang="zh-CN" sz="2800" b="0">
                <a:ea typeface="黑体" panose="02010609060101010101" charset="-122"/>
              </a:rPr>
              <a:t>、</a:t>
            </a:r>
            <a:r>
              <a:rPr lang="en-US" sz="2800" b="0" i="1">
                <a:latin typeface="Times New Roman" panose="02020603050405020304" charset="0"/>
                <a:ea typeface="黑体" panose="02010609060101010101" charset="-122"/>
              </a:rPr>
              <a:t>O</a:t>
            </a:r>
            <a:r>
              <a:rPr lang="en-US" sz="2800" b="0" i="1" baseline="-25000">
                <a:latin typeface="Times New Roman" panose="02020603050405020304" charset="0"/>
                <a:ea typeface="黑体" panose="02010609060101010101" charset="-122"/>
              </a:rPr>
              <a:t>2</a:t>
            </a:r>
            <a:r>
              <a:rPr lang="zh-CN" sz="2800" b="0">
                <a:ea typeface="黑体" panose="02010609060101010101" charset="-122"/>
              </a:rPr>
              <a:t>处。将两球拉至与悬点同一高度，使细线水平伸直，由静止释放。已知</a:t>
            </a:r>
            <a:r>
              <a:rPr lang="en-US" sz="2800" b="0" i="1">
                <a:latin typeface="Times New Roman" panose="02020603050405020304" charset="0"/>
                <a:ea typeface="黑体" panose="02010609060101010101" charset="-122"/>
              </a:rPr>
              <a:t>L</a:t>
            </a:r>
            <a:r>
              <a:rPr lang="en-US" sz="2800" b="0" i="1" baseline="-25000">
                <a:latin typeface="Times New Roman" panose="02020603050405020304" charset="0"/>
                <a:ea typeface="黑体" panose="02010609060101010101" charset="-122"/>
              </a:rPr>
              <a:t>A</a:t>
            </a:r>
            <a:r>
              <a:rPr lang="zh-CN" sz="2800" b="0">
                <a:ea typeface="黑体" panose="02010609060101010101" charset="-122"/>
              </a:rPr>
              <a:t>＞</a:t>
            </a:r>
            <a:r>
              <a:rPr lang="en-US" sz="2800" b="0" i="1">
                <a:latin typeface="Times New Roman" panose="02020603050405020304" charset="0"/>
                <a:ea typeface="黑体" panose="02010609060101010101" charset="-122"/>
              </a:rPr>
              <a:t>L</a:t>
            </a:r>
            <a:r>
              <a:rPr lang="en-US" sz="2800" b="0" i="1" baseline="-25000">
                <a:latin typeface="Times New Roman" panose="02020603050405020304" charset="0"/>
                <a:ea typeface="黑体" panose="02010609060101010101" charset="-122"/>
              </a:rPr>
              <a:t>B</a:t>
            </a:r>
            <a:r>
              <a:rPr lang="zh-CN" sz="2800" b="0">
                <a:ea typeface="黑体" panose="02010609060101010101" charset="-122"/>
              </a:rPr>
              <a:t>，设悬点所在水平面为零势能面，不计空气阻力，则两球运动到最低点时（　　）</a:t>
            </a:r>
            <a:r>
              <a:rPr lang="en-US" sz="2800" b="0">
                <a:latin typeface="Times New Roman" panose="02020603050405020304" charset="0"/>
                <a:ea typeface="黑体" panose="02010609060101010101" charset="-122"/>
              </a:rPr>
              <a:t>A</a:t>
            </a:r>
            <a:r>
              <a:rPr lang="zh-CN" sz="2800" b="0">
                <a:ea typeface="黑体" panose="02010609060101010101" charset="-122"/>
              </a:rPr>
              <a:t>．</a:t>
            </a:r>
            <a:r>
              <a:rPr lang="en-US" sz="2800" b="0">
                <a:latin typeface="Times New Roman" panose="02020603050405020304" charset="0"/>
                <a:ea typeface="黑体" panose="02010609060101010101" charset="-122"/>
              </a:rPr>
              <a:t>A</a:t>
            </a:r>
            <a:r>
              <a:rPr lang="zh-CN" sz="2800" b="0">
                <a:ea typeface="黑体" panose="02010609060101010101" charset="-122"/>
              </a:rPr>
              <a:t>球动能大于</a:t>
            </a:r>
            <a:r>
              <a:rPr lang="en-US" sz="2800" b="0">
                <a:latin typeface="Times New Roman" panose="02020603050405020304" charset="0"/>
                <a:ea typeface="黑体" panose="02010609060101010101" charset="-122"/>
              </a:rPr>
              <a:t>B</a:t>
            </a:r>
            <a:r>
              <a:rPr lang="zh-CN" sz="2800" b="0">
                <a:ea typeface="黑体" panose="02010609060101010101" charset="-122"/>
              </a:rPr>
              <a:t>球动能</a:t>
            </a:r>
            <a:r>
              <a:rPr lang="en-US" sz="2800" b="0">
                <a:latin typeface="Times New Roman" panose="02020603050405020304" charset="0"/>
                <a:ea typeface="黑体" panose="02010609060101010101" charset="-122"/>
              </a:rPr>
              <a:t>B</a:t>
            </a:r>
            <a:r>
              <a:rPr lang="zh-CN" sz="2800" b="0">
                <a:ea typeface="黑体" panose="02010609060101010101" charset="-122"/>
              </a:rPr>
              <a:t>．</a:t>
            </a:r>
            <a:r>
              <a:rPr lang="en-US" sz="2800" b="0">
                <a:latin typeface="Times New Roman" panose="02020603050405020304" charset="0"/>
                <a:ea typeface="黑体" panose="02010609060101010101" charset="-122"/>
              </a:rPr>
              <a:t>A</a:t>
            </a:r>
            <a:r>
              <a:rPr lang="zh-CN" sz="2800" b="0">
                <a:ea typeface="黑体" panose="02010609060101010101" charset="-122"/>
              </a:rPr>
              <a:t>球机械能与</a:t>
            </a:r>
            <a:r>
              <a:rPr lang="en-US" sz="2800" b="0">
                <a:latin typeface="Times New Roman" panose="02020603050405020304" charset="0"/>
                <a:ea typeface="黑体" panose="02010609060101010101" charset="-122"/>
              </a:rPr>
              <a:t>B</a:t>
            </a:r>
            <a:r>
              <a:rPr lang="zh-CN" sz="2800" b="0">
                <a:ea typeface="黑体" panose="02010609060101010101" charset="-122"/>
              </a:rPr>
              <a:t>球机械能不相等</a:t>
            </a:r>
            <a:r>
              <a:rPr lang="en-US" sz="2800" b="0">
                <a:latin typeface="Times New Roman" panose="02020603050405020304" charset="0"/>
                <a:ea typeface="黑体" panose="02010609060101010101" charset="-122"/>
              </a:rPr>
              <a:t>C</a:t>
            </a:r>
            <a:r>
              <a:rPr lang="zh-CN" sz="2800" b="0">
                <a:ea typeface="黑体" panose="02010609060101010101" charset="-122"/>
              </a:rPr>
              <a:t>．</a:t>
            </a:r>
            <a:r>
              <a:rPr lang="en-US" sz="2800" b="0">
                <a:latin typeface="Times New Roman" panose="02020603050405020304" charset="0"/>
                <a:ea typeface="黑体" panose="02010609060101010101" charset="-122"/>
              </a:rPr>
              <a:t>A</a:t>
            </a:r>
            <a:r>
              <a:rPr lang="zh-CN" sz="2800" b="0">
                <a:ea typeface="黑体" panose="02010609060101010101" charset="-122"/>
              </a:rPr>
              <a:t>球加速度等于</a:t>
            </a:r>
            <a:r>
              <a:rPr lang="en-US" sz="2800" b="0">
                <a:latin typeface="Times New Roman" panose="02020603050405020304" charset="0"/>
                <a:ea typeface="黑体" panose="02010609060101010101" charset="-122"/>
              </a:rPr>
              <a:t>B</a:t>
            </a:r>
            <a:r>
              <a:rPr lang="zh-CN" sz="2800" b="0">
                <a:ea typeface="黑体" panose="02010609060101010101" charset="-122"/>
              </a:rPr>
              <a:t>球加速度</a:t>
            </a:r>
            <a:r>
              <a:rPr lang="en-US" sz="2800" b="0">
                <a:latin typeface="Times New Roman" panose="02020603050405020304" charset="0"/>
                <a:ea typeface="黑体" panose="02010609060101010101" charset="-122"/>
              </a:rPr>
              <a:t>D</a:t>
            </a:r>
            <a:r>
              <a:rPr lang="zh-CN" sz="2800" b="0">
                <a:ea typeface="黑体" panose="02010609060101010101" charset="-122"/>
              </a:rPr>
              <a:t>．</a:t>
            </a:r>
            <a:r>
              <a:rPr lang="en-US" sz="2800" b="0">
                <a:latin typeface="Times New Roman" panose="02020603050405020304" charset="0"/>
                <a:ea typeface="黑体" panose="02010609060101010101" charset="-122"/>
              </a:rPr>
              <a:t>A</a:t>
            </a:r>
            <a:r>
              <a:rPr lang="zh-CN" sz="2800" b="0">
                <a:ea typeface="黑体" panose="02010609060101010101" charset="-122"/>
              </a:rPr>
              <a:t>球向心力等于</a:t>
            </a:r>
            <a:r>
              <a:rPr lang="en-US" sz="2800" b="0">
                <a:latin typeface="Times New Roman" panose="02020603050405020304" charset="0"/>
                <a:ea typeface="黑体" panose="02010609060101010101" charset="-122"/>
              </a:rPr>
              <a:t>B</a:t>
            </a:r>
            <a:r>
              <a:rPr lang="zh-CN" sz="2800" b="0">
                <a:ea typeface="黑体" panose="02010609060101010101" charset="-122"/>
              </a:rPr>
              <a:t>球向心力
</a:t>
            </a:r>
            <a:endParaRPr lang="zh-CN" altLang="en-US" sz="2800" b="0">
              <a:ea typeface="黑体" panose="02010609060101010101" charset="-122"/>
            </a:endParaRPr>
          </a:p>
        </p:txBody>
      </p:sp>
      <p:sp>
        <p:nvSpPr>
          <p:cNvPr id="27" name="文本框 26"/>
          <p:cNvSpPr txBox="1"/>
          <p:nvPr>
            <p:custDataLst>
              <p:tags r:id="rId2"/>
            </p:custDataLst>
          </p:nvPr>
        </p:nvSpPr>
        <p:spPr>
          <a:xfrm>
            <a:off x="230505" y="200025"/>
            <a:ext cx="6099810" cy="675005"/>
          </a:xfrm>
          <a:prstGeom prst="rect">
            <a:avLst/>
          </a:prstGeom>
          <a:noFill/>
        </p:spPr>
        <p:txBody>
          <a:bodyPr wrap="square" rtlCol="0">
            <a:noAutofit/>
          </a:bodyPr>
          <a:lstStyle/>
          <a:p>
            <a:r>
              <a:rPr lang="zh-CN" altLang="en-US" sz="3200" spc="600">
                <a:solidFill>
                  <a:srgbClr val="4274FF"/>
                </a:solidFill>
                <a:latin typeface="思源黑体 CN Bold" panose="020B0800000000000000" pitchFamily="34" charset="-122"/>
                <a:ea typeface="思源黑体 CN Bold" panose="020B0800000000000000" pitchFamily="34" charset="-122"/>
                <a:cs typeface="阿里巴巴普惠体 B" panose="00020600040101010101" pitchFamily="18" charset="-122"/>
              </a:rPr>
              <a:t>课堂练习</a:t>
            </a:r>
            <a:endParaRPr lang="zh-CN" altLang="en-US" sz="3200" spc="600">
              <a:solidFill>
                <a:srgbClr val="4274FF"/>
              </a:solidFill>
              <a:latin typeface="思源黑体 CN Bold" panose="020B0800000000000000" pitchFamily="34" charset="-122"/>
              <a:ea typeface="思源黑体 CN Bold" panose="020B0800000000000000" pitchFamily="34" charset="-122"/>
              <a:cs typeface="阿里巴巴普惠体 B" panose="00020600040101010101" pitchFamily="18" charset="-122"/>
            </a:endParaRPr>
          </a:p>
        </p:txBody>
      </p:sp>
      <p:sp>
        <p:nvSpPr>
          <p:cNvPr id="7" name="文本框 6"/>
          <p:cNvSpPr txBox="1"/>
          <p:nvPr>
            <p:custDataLst>
              <p:tags r:id="rId3"/>
            </p:custDataLst>
          </p:nvPr>
        </p:nvSpPr>
        <p:spPr>
          <a:xfrm>
            <a:off x="2435860" y="3170555"/>
            <a:ext cx="508635" cy="516255"/>
          </a:xfrm>
          <a:prstGeom prst="rect">
            <a:avLst/>
          </a:prstGeom>
          <a:noFill/>
        </p:spPr>
        <p:txBody>
          <a:bodyPr wrap="square" rtlCol="0">
            <a:noAutofit/>
          </a:bodyPr>
          <a:lstStyle/>
          <a:p>
            <a:r>
              <a:rPr lang="en-US" altLang="zh-CN" sz="2800" b="1">
                <a:solidFill>
                  <a:srgbClr val="FF0000"/>
                </a:solidFill>
                <a:latin typeface="Times New Roman" panose="02020603050405020304" charset="0"/>
                <a:ea typeface="思源黑体 CN Light" panose="020B0400000000000000" pitchFamily="34" charset="-122"/>
                <a:cs typeface="Times New Roman" panose="02020603050405020304" charset="0"/>
              </a:rPr>
              <a:t>C</a:t>
            </a:r>
            <a:endParaRPr lang="en-US" altLang="zh-CN" sz="2800" b="1">
              <a:solidFill>
                <a:srgbClr val="FF0000"/>
              </a:solidFill>
              <a:latin typeface="Times New Roman" panose="02020603050405020304" charset="0"/>
              <a:ea typeface="思源黑体 CN Light" panose="020B0400000000000000" pitchFamily="34" charset="-122"/>
              <a:cs typeface="Times New Roman" panose="02020603050405020304" charset="0"/>
            </a:endParaRPr>
          </a:p>
        </p:txBody>
      </p:sp>
      <p:pic>
        <p:nvPicPr>
          <p:cNvPr id="100009" name="图片 100009"/>
          <p:cNvPicPr>
            <a:picLocks noChangeAspect="1"/>
          </p:cNvPicPr>
          <p:nvPr>
            <p:custDataLst>
              <p:tags r:id="rId4"/>
            </p:custDataLst>
          </p:nvPr>
        </p:nvPicPr>
        <p:blipFill>
          <a:blip r:embed="rId5"/>
          <a:stretch>
            <a:fillRect/>
          </a:stretch>
        </p:blipFill>
        <p:spPr>
          <a:xfrm>
            <a:off x="6955790" y="3686810"/>
            <a:ext cx="4320540" cy="231267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文本框 100"/>
          <p:cNvSpPr txBox="1"/>
          <p:nvPr>
            <p:custDataLst>
              <p:tags r:id="rId1"/>
            </p:custDataLst>
          </p:nvPr>
        </p:nvSpPr>
        <p:spPr>
          <a:xfrm>
            <a:off x="424815" y="1174115"/>
            <a:ext cx="11333480" cy="1633855"/>
          </a:xfrm>
          <a:prstGeom prst="rect">
            <a:avLst/>
          </a:prstGeom>
          <a:noFill/>
          <a:ln w="9525">
            <a:noFill/>
          </a:ln>
        </p:spPr>
        <p:txBody>
          <a:bodyPr>
            <a:noAutofit/>
          </a:bodyPr>
          <a:lstStyle/>
          <a:p>
            <a:pPr indent="0">
              <a:lnSpc>
                <a:spcPct val="150000"/>
              </a:lnSpc>
            </a:pPr>
            <a:r>
              <a:rPr lang="en-US" sz="2800" b="0">
                <a:latin typeface="Times New Roman" panose="02020603050405020304" charset="0"/>
                <a:ea typeface="黑体" panose="02010609060101010101" charset="-122"/>
              </a:rPr>
              <a:t>6</a:t>
            </a:r>
            <a:r>
              <a:rPr lang="zh-CN" sz="2800" b="0">
                <a:ea typeface="黑体" panose="02010609060101010101" charset="-122"/>
              </a:rPr>
              <a:t>．如图所示，一不可伸长的柔软轻绳跨过光滑的定滑轮，绳两端各系一小球</a:t>
            </a:r>
            <a:r>
              <a:rPr lang="en-US" sz="2800" b="0" i="1">
                <a:latin typeface="Times New Roman" panose="02020603050405020304" charset="0"/>
                <a:ea typeface="黑体" panose="02010609060101010101" charset="-122"/>
              </a:rPr>
              <a:t>a</a:t>
            </a:r>
            <a:r>
              <a:rPr lang="zh-CN" sz="2800" b="0">
                <a:ea typeface="黑体" panose="02010609060101010101" charset="-122"/>
              </a:rPr>
              <a:t>和</a:t>
            </a:r>
            <a:r>
              <a:rPr lang="en-US" sz="2800" b="0" i="1">
                <a:latin typeface="Times New Roman" panose="02020603050405020304" charset="0"/>
                <a:ea typeface="黑体" panose="02010609060101010101" charset="-122"/>
              </a:rPr>
              <a:t>b</a:t>
            </a:r>
            <a:r>
              <a:rPr lang="zh-CN" sz="2800" b="0">
                <a:ea typeface="黑体" panose="02010609060101010101" charset="-122"/>
              </a:rPr>
              <a:t>。</a:t>
            </a:r>
            <a:r>
              <a:rPr lang="en-US" sz="2800" b="0" i="1">
                <a:latin typeface="Times New Roman" panose="02020603050405020304" charset="0"/>
                <a:ea typeface="黑体" panose="02010609060101010101" charset="-122"/>
              </a:rPr>
              <a:t>a</a:t>
            </a:r>
            <a:r>
              <a:rPr lang="zh-CN" sz="2800" b="0">
                <a:ea typeface="黑体" panose="02010609060101010101" charset="-122"/>
              </a:rPr>
              <a:t>球质量为</a:t>
            </a:r>
            <a:r>
              <a:rPr lang="en-US" sz="2800" b="0" i="1">
                <a:latin typeface="Times New Roman" panose="02020603050405020304" charset="0"/>
                <a:ea typeface="黑体" panose="02010609060101010101" charset="-122"/>
              </a:rPr>
              <a:t>m</a:t>
            </a:r>
            <a:r>
              <a:rPr lang="zh-CN" sz="2800" b="0">
                <a:ea typeface="黑体" panose="02010609060101010101" charset="-122"/>
              </a:rPr>
              <a:t>，静止于地面；</a:t>
            </a:r>
            <a:r>
              <a:rPr lang="en-US" sz="2800" b="0" i="1">
                <a:latin typeface="Times New Roman" panose="02020603050405020304" charset="0"/>
                <a:ea typeface="黑体" panose="02010609060101010101" charset="-122"/>
              </a:rPr>
              <a:t>b</a:t>
            </a:r>
            <a:r>
              <a:rPr lang="zh-CN" sz="2800" b="0">
                <a:ea typeface="黑体" panose="02010609060101010101" charset="-122"/>
              </a:rPr>
              <a:t>球质量为</a:t>
            </a:r>
            <a:r>
              <a:rPr lang="en-US" sz="2800" b="0">
                <a:latin typeface="Times New Roman" panose="02020603050405020304" charset="0"/>
                <a:ea typeface="黑体" panose="02010609060101010101" charset="-122"/>
              </a:rPr>
              <a:t>3</a:t>
            </a:r>
            <a:r>
              <a:rPr lang="en-US" sz="2800" b="0" i="1">
                <a:latin typeface="Times New Roman" panose="02020603050405020304" charset="0"/>
                <a:ea typeface="黑体" panose="02010609060101010101" charset="-122"/>
              </a:rPr>
              <a:t>m</a:t>
            </a:r>
            <a:r>
              <a:rPr lang="zh-CN" sz="2800" b="0">
                <a:ea typeface="黑体" panose="02010609060101010101" charset="-122"/>
              </a:rPr>
              <a:t>，用手托住，高度为</a:t>
            </a:r>
            <a:r>
              <a:rPr lang="en-US" sz="2800" b="0" i="1">
                <a:latin typeface="Times New Roman" panose="02020603050405020304" charset="0"/>
                <a:ea typeface="黑体" panose="02010609060101010101" charset="-122"/>
              </a:rPr>
              <a:t>h</a:t>
            </a:r>
            <a:r>
              <a:rPr lang="zh-CN" sz="2800" b="0">
                <a:ea typeface="黑体" panose="02010609060101010101" charset="-122"/>
              </a:rPr>
              <a:t>，此时轻绳刚好拉紧。从静止开始释放</a:t>
            </a:r>
            <a:r>
              <a:rPr lang="en-US" sz="2800" b="0" i="1">
                <a:latin typeface="Times New Roman" panose="02020603050405020304" charset="0"/>
                <a:ea typeface="黑体" panose="02010609060101010101" charset="-122"/>
              </a:rPr>
              <a:t>b</a:t>
            </a:r>
            <a:r>
              <a:rPr lang="zh-CN" sz="2800" b="0">
                <a:ea typeface="黑体" panose="02010609060101010101" charset="-122"/>
              </a:rPr>
              <a:t>，则当</a:t>
            </a:r>
            <a:r>
              <a:rPr lang="en-US" sz="2800" b="0" i="1">
                <a:latin typeface="Times New Roman" panose="02020603050405020304" charset="0"/>
                <a:ea typeface="黑体" panose="02010609060101010101" charset="-122"/>
              </a:rPr>
              <a:t>b</a:t>
            </a:r>
            <a:r>
              <a:rPr lang="zh-CN" sz="2800" b="0">
                <a:ea typeface="黑体" panose="02010609060101010101" charset="-122"/>
              </a:rPr>
              <a:t>刚落地时</a:t>
            </a:r>
            <a:r>
              <a:rPr lang="en-US" sz="2800" b="0" i="1">
                <a:latin typeface="Times New Roman" panose="02020603050405020304" charset="0"/>
                <a:ea typeface="黑体" panose="02010609060101010101" charset="-122"/>
              </a:rPr>
              <a:t>a</a:t>
            </a:r>
            <a:r>
              <a:rPr lang="zh-CN" sz="2800" b="0">
                <a:ea typeface="黑体" panose="02010609060101010101" charset="-122"/>
              </a:rPr>
              <a:t>的速度为（　　）</a:t>
            </a:r>
            <a:endParaRPr lang="zh-CN" altLang="en-US" sz="2800" b="0">
              <a:ea typeface="黑体" panose="02010609060101010101" charset="-122"/>
            </a:endParaRPr>
          </a:p>
        </p:txBody>
      </p:sp>
      <p:sp>
        <p:nvSpPr>
          <p:cNvPr id="27" name="文本框 26"/>
          <p:cNvSpPr txBox="1"/>
          <p:nvPr>
            <p:custDataLst>
              <p:tags r:id="rId2"/>
            </p:custDataLst>
          </p:nvPr>
        </p:nvSpPr>
        <p:spPr>
          <a:xfrm>
            <a:off x="230505" y="200025"/>
            <a:ext cx="6099810" cy="675005"/>
          </a:xfrm>
          <a:prstGeom prst="rect">
            <a:avLst/>
          </a:prstGeom>
          <a:noFill/>
        </p:spPr>
        <p:txBody>
          <a:bodyPr wrap="square" rtlCol="0">
            <a:noAutofit/>
          </a:bodyPr>
          <a:lstStyle/>
          <a:p>
            <a:r>
              <a:rPr lang="zh-CN" altLang="en-US" sz="3200" spc="600">
                <a:solidFill>
                  <a:srgbClr val="4274FF"/>
                </a:solidFill>
                <a:latin typeface="思源黑体 CN Bold" panose="020B0800000000000000" pitchFamily="34" charset="-122"/>
                <a:ea typeface="思源黑体 CN Bold" panose="020B0800000000000000" pitchFamily="34" charset="-122"/>
                <a:cs typeface="阿里巴巴普惠体 B" panose="00020600040101010101" pitchFamily="18" charset="-122"/>
              </a:rPr>
              <a:t>课堂练习</a:t>
            </a:r>
            <a:endParaRPr lang="zh-CN" altLang="en-US" sz="3200" spc="600">
              <a:solidFill>
                <a:srgbClr val="4274FF"/>
              </a:solidFill>
              <a:latin typeface="思源黑体 CN Bold" panose="020B0800000000000000" pitchFamily="34" charset="-122"/>
              <a:ea typeface="思源黑体 CN Bold" panose="020B0800000000000000" pitchFamily="34" charset="-122"/>
              <a:cs typeface="阿里巴巴普惠体 B" panose="00020600040101010101" pitchFamily="18" charset="-122"/>
            </a:endParaRPr>
          </a:p>
        </p:txBody>
      </p:sp>
      <p:sp>
        <p:nvSpPr>
          <p:cNvPr id="7" name="文本框 6"/>
          <p:cNvSpPr txBox="1"/>
          <p:nvPr>
            <p:custDataLst>
              <p:tags r:id="rId3"/>
            </p:custDataLst>
          </p:nvPr>
        </p:nvSpPr>
        <p:spPr>
          <a:xfrm>
            <a:off x="1344295" y="3237865"/>
            <a:ext cx="506095" cy="516255"/>
          </a:xfrm>
          <a:prstGeom prst="rect">
            <a:avLst/>
          </a:prstGeom>
          <a:noFill/>
        </p:spPr>
        <p:txBody>
          <a:bodyPr wrap="square" rtlCol="0">
            <a:noAutofit/>
          </a:bodyPr>
          <a:lstStyle/>
          <a:p>
            <a:r>
              <a:rPr lang="en-US" altLang="zh-CN" sz="2800" b="1">
                <a:solidFill>
                  <a:srgbClr val="FF0000"/>
                </a:solidFill>
                <a:latin typeface="Times New Roman" panose="02020603050405020304" charset="0"/>
                <a:ea typeface="思源黑体 CN Light" panose="020B0400000000000000" pitchFamily="34" charset="-122"/>
                <a:cs typeface="Times New Roman" panose="02020603050405020304" charset="0"/>
              </a:rPr>
              <a:t>A</a:t>
            </a:r>
            <a:endParaRPr lang="en-US" altLang="zh-CN" sz="2800" b="1">
              <a:solidFill>
                <a:srgbClr val="FF0000"/>
              </a:solidFill>
              <a:latin typeface="Times New Roman" panose="02020603050405020304" charset="0"/>
              <a:ea typeface="思源黑体 CN Light" panose="020B0400000000000000" pitchFamily="34" charset="-122"/>
              <a:cs typeface="Times New Roman" panose="02020603050405020304" charset="0"/>
            </a:endParaRPr>
          </a:p>
        </p:txBody>
      </p:sp>
      <p:pic>
        <p:nvPicPr>
          <p:cNvPr id="100011" name="图片 100011"/>
          <p:cNvPicPr>
            <a:picLocks noChangeAspect="1"/>
          </p:cNvPicPr>
          <p:nvPr>
            <p:custDataLst>
              <p:tags r:id="rId4"/>
            </p:custDataLst>
          </p:nvPr>
        </p:nvPicPr>
        <p:blipFill>
          <a:blip r:embed="rId5"/>
          <a:stretch>
            <a:fillRect/>
          </a:stretch>
        </p:blipFill>
        <p:spPr>
          <a:xfrm>
            <a:off x="9006840" y="3554730"/>
            <a:ext cx="1645285" cy="2384425"/>
          </a:xfrm>
          <a:prstGeom prst="rect">
            <a:avLst/>
          </a:prstGeom>
        </p:spPr>
      </p:pic>
      <p:pic>
        <p:nvPicPr>
          <p:cNvPr id="2" name="图片 1"/>
          <p:cNvPicPr>
            <a:picLocks noChangeAspect="1"/>
          </p:cNvPicPr>
          <p:nvPr>
            <p:custDataLst>
              <p:tags r:id="rId6"/>
            </p:custDataLst>
          </p:nvPr>
        </p:nvPicPr>
        <p:blipFill>
          <a:blip r:embed="rId7"/>
          <a:stretch>
            <a:fillRect/>
          </a:stretch>
        </p:blipFill>
        <p:spPr>
          <a:xfrm>
            <a:off x="424815" y="4037330"/>
            <a:ext cx="5155565" cy="1901825"/>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t="-25000" b="-25000"/>
          </a:stretch>
        </a:blipFill>
        <a:effectLst/>
      </p:bgPr>
    </p:bg>
    <p:spTree>
      <p:nvGrpSpPr>
        <p:cNvPr id="1" name=""/>
        <p:cNvGrpSpPr/>
        <p:nvPr/>
      </p:nvGrpSpPr>
      <p:grpSpPr>
        <a:xfrm>
          <a:off x="0" y="0"/>
          <a:ext cx="0" cy="0"/>
          <a:chOff x="0" y="0"/>
          <a:chExt cx="0" cy="0"/>
        </a:xfrm>
      </p:grpSpPr>
      <p:sp>
        <p:nvSpPr>
          <p:cNvPr id="14" name="矩形 13"/>
          <p:cNvSpPr/>
          <p:nvPr>
            <p:custDataLst>
              <p:tags r:id="rId2"/>
            </p:custDataLst>
          </p:nvPr>
        </p:nvSpPr>
        <p:spPr>
          <a:xfrm>
            <a:off x="0" y="-116840"/>
            <a:ext cx="12284075" cy="6974840"/>
          </a:xfrm>
          <a:prstGeom prst="rect">
            <a:avLst/>
          </a:prstGeom>
          <a:solidFill>
            <a:schemeClr val="bg1"/>
          </a:solidFill>
          <a:ln>
            <a:noFill/>
          </a:ln>
          <a:effectLst>
            <a:outerShdw blurRad="203200" dist="50800" dir="5400000" algn="t" rotWithShape="0">
              <a:srgbClr val="4072FF">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custDataLst>
              <p:tags r:id="rId3"/>
            </p:custDataLst>
          </p:nvPr>
        </p:nvSpPr>
        <p:spPr>
          <a:xfrm>
            <a:off x="838200" y="365125"/>
            <a:ext cx="10515600" cy="1325563"/>
          </a:xfrm>
        </p:spPr>
        <p:txBody>
          <a:bodyPr/>
          <a:lstStyle/>
          <a:p>
            <a:r>
              <a:rPr lang="en-US" altLang="zh-CN"/>
              <a:t>THANKS</a:t>
            </a:r>
            <a:endParaRPr lang="zh-CN" altLang="en-US"/>
          </a:p>
        </p:txBody>
      </p:sp>
      <p:sp>
        <p:nvSpPr>
          <p:cNvPr id="79" name="矩形: 圆角 78"/>
          <p:cNvSpPr/>
          <p:nvPr>
            <p:custDataLst>
              <p:tags r:id="rId4"/>
            </p:custDataLst>
          </p:nvPr>
        </p:nvSpPr>
        <p:spPr>
          <a:xfrm rot="14539205" flipH="1">
            <a:off x="-2354447" y="598360"/>
            <a:ext cx="7425495" cy="5661279"/>
          </a:xfrm>
          <a:prstGeom prst="roundRect">
            <a:avLst>
              <a:gd name="adj" fmla="val 0"/>
            </a:avLst>
          </a:prstGeom>
          <a:blipFill dpi="0" rotWithShape="0">
            <a:blip r:embed="rId5"/>
            <a:tile tx="0" ty="120650" sx="25000" sy="26000" flip="none" algn="tl"/>
          </a:blipFill>
          <a:ln w="215900">
            <a:gradFill>
              <a:gsLst>
                <a:gs pos="0">
                  <a:srgbClr val="5086FA"/>
                </a:gs>
                <a:gs pos="100000">
                  <a:srgbClr val="7FB7F6"/>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文本框 79"/>
          <p:cNvSpPr txBox="1"/>
          <p:nvPr>
            <p:custDataLst>
              <p:tags r:id="rId6"/>
            </p:custDataLst>
          </p:nvPr>
        </p:nvSpPr>
        <p:spPr>
          <a:xfrm>
            <a:off x="5819934" y="1937692"/>
            <a:ext cx="6431280" cy="2306955"/>
          </a:xfrm>
          <a:prstGeom prst="rect">
            <a:avLst/>
          </a:prstGeom>
          <a:noFill/>
        </p:spPr>
        <p:txBody>
          <a:bodyPr wrap="square" rtlCol="0">
            <a:spAutoFit/>
          </a:bodyPr>
          <a:lstStyle/>
          <a:p>
            <a:r>
              <a:rPr lang="en-US" altLang="zh-CN" sz="7200">
                <a:gradFill>
                  <a:gsLst>
                    <a:gs pos="0">
                      <a:srgbClr val="558AFA"/>
                    </a:gs>
                    <a:gs pos="100000">
                      <a:srgbClr val="7FB7F6"/>
                    </a:gs>
                  </a:gsLst>
                  <a:lin ang="0" scaled="1"/>
                </a:gradFill>
                <a:latin typeface="思源黑体 CN Heavy" panose="020B0A00000000000000" pitchFamily="34" charset="-122"/>
                <a:ea typeface="思源黑体 CN Heavy" panose="020B0A00000000000000" pitchFamily="34" charset="-122"/>
                <a:cs typeface="阿里巴巴普惠体 B" panose="00020600040101010101" pitchFamily="18" charset="-122"/>
              </a:rPr>
              <a:t>THANKS</a:t>
            </a:r>
            <a:endParaRPr lang="en-US" altLang="zh-CN" sz="7200">
              <a:gradFill>
                <a:gsLst>
                  <a:gs pos="0">
                    <a:srgbClr val="558AFA"/>
                  </a:gs>
                  <a:gs pos="100000">
                    <a:srgbClr val="7FB7F6"/>
                  </a:gs>
                </a:gsLst>
                <a:lin ang="0" scaled="1"/>
              </a:gradFill>
              <a:latin typeface="思源黑体 CN Heavy" panose="020B0A00000000000000" pitchFamily="34" charset="-122"/>
              <a:ea typeface="思源黑体 CN Heavy" panose="020B0A00000000000000" pitchFamily="34" charset="-122"/>
              <a:cs typeface="阿里巴巴普惠体 B" panose="00020600040101010101" pitchFamily="18" charset="-122"/>
            </a:endParaRPr>
          </a:p>
          <a:p>
            <a:r>
              <a:rPr lang="zh-CN" altLang="en-US" sz="7200">
                <a:ln>
                  <a:noFill/>
                </a:ln>
                <a:solidFill>
                  <a:srgbClr val="5086FA"/>
                </a:solidFill>
                <a:latin typeface="Source Han Sans CN" panose="020B0400000000000000" charset="-122"/>
                <a:ea typeface="Source Han Sans CN" panose="020B0400000000000000" charset="-122"/>
                <a:cs typeface="阿里巴巴普惠体 B" panose="00020600040101010101" pitchFamily="18" charset="-122"/>
              </a:rPr>
              <a:t>感谢观看</a:t>
            </a:r>
            <a:endParaRPr lang="zh-CN" altLang="en-US" sz="7200">
              <a:ln>
                <a:noFill/>
              </a:ln>
              <a:solidFill>
                <a:srgbClr val="5086FA"/>
              </a:solidFill>
              <a:latin typeface="Source Han Sans CN" panose="020B0400000000000000" charset="-122"/>
              <a:ea typeface="Source Han Sans CN" panose="020B0400000000000000" charset="-122"/>
              <a:cs typeface="阿里巴巴普惠体 B" panose="00020600040101010101" pitchFamily="18" charset="-122"/>
            </a:endParaRPr>
          </a:p>
        </p:txBody>
      </p:sp>
      <p:grpSp>
        <p:nvGrpSpPr>
          <p:cNvPr id="43" name="组合 42"/>
          <p:cNvGrpSpPr/>
          <p:nvPr>
            <p:custDataLst>
              <p:tags r:id="rId7"/>
            </p:custDataLst>
          </p:nvPr>
        </p:nvGrpSpPr>
        <p:grpSpPr>
          <a:xfrm rot="5400000" flipH="1">
            <a:off x="6457301" y="3967619"/>
            <a:ext cx="45719" cy="963877"/>
            <a:chOff x="3527101" y="3650859"/>
            <a:chExt cx="108391" cy="874346"/>
          </a:xfrm>
        </p:grpSpPr>
        <p:sp>
          <p:nvSpPr>
            <p:cNvPr id="44" name="矩形 43"/>
            <p:cNvSpPr/>
            <p:nvPr>
              <p:custDataLst>
                <p:tags r:id="rId8"/>
              </p:custDataLst>
            </p:nvPr>
          </p:nvSpPr>
          <p:spPr>
            <a:xfrm>
              <a:off x="3527101" y="4033001"/>
              <a:ext cx="108391" cy="108391"/>
            </a:xfrm>
            <a:prstGeom prst="rect">
              <a:avLst/>
            </a:prstGeom>
            <a:solidFill>
              <a:srgbClr val="7BC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custDataLst>
                <p:tags r:id="rId9"/>
              </p:custDataLst>
            </p:nvPr>
          </p:nvSpPr>
          <p:spPr>
            <a:xfrm>
              <a:off x="3527101" y="3841930"/>
              <a:ext cx="108391" cy="108391"/>
            </a:xfrm>
            <a:prstGeom prst="rect">
              <a:avLst/>
            </a:prstGeom>
            <a:solidFill>
              <a:srgbClr val="89D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45"/>
            <p:cNvSpPr/>
            <p:nvPr>
              <p:custDataLst>
                <p:tags r:id="rId10"/>
              </p:custDataLst>
            </p:nvPr>
          </p:nvSpPr>
          <p:spPr>
            <a:xfrm>
              <a:off x="3527101" y="3650859"/>
              <a:ext cx="108391" cy="108391"/>
            </a:xfrm>
            <a:prstGeom prst="rect">
              <a:avLst/>
            </a:prstGeom>
            <a:solidFill>
              <a:srgbClr val="8CE2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46"/>
            <p:cNvSpPr/>
            <p:nvPr>
              <p:custDataLst>
                <p:tags r:id="rId11"/>
              </p:custDataLst>
            </p:nvPr>
          </p:nvSpPr>
          <p:spPr>
            <a:xfrm>
              <a:off x="3527101" y="4224072"/>
              <a:ext cx="108391" cy="108391"/>
            </a:xfrm>
            <a:prstGeom prst="rect">
              <a:avLst/>
            </a:prstGeom>
            <a:solidFill>
              <a:srgbClr val="5A9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47"/>
            <p:cNvSpPr/>
            <p:nvPr>
              <p:custDataLst>
                <p:tags r:id="rId12"/>
              </p:custDataLst>
            </p:nvPr>
          </p:nvSpPr>
          <p:spPr>
            <a:xfrm>
              <a:off x="3527101" y="4416814"/>
              <a:ext cx="108391" cy="108391"/>
            </a:xfrm>
            <a:prstGeom prst="rect">
              <a:avLst/>
            </a:prstGeom>
            <a:solidFill>
              <a:srgbClr val="4072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6" name="图片 5"/>
          <p:cNvPicPr>
            <a:picLocks noChangeAspect="1"/>
          </p:cNvPicPr>
          <p:nvPr>
            <p:custDataLst>
              <p:tags r:id="rId13"/>
            </p:custDataLst>
          </p:nvPr>
        </p:nvPicPr>
        <p:blipFill>
          <a:blip r:embed="rId14"/>
          <a:stretch>
            <a:fillRect/>
          </a:stretch>
        </p:blipFill>
        <p:spPr>
          <a:xfrm>
            <a:off x="10127615" y="365125"/>
            <a:ext cx="1604010" cy="487680"/>
          </a:xfrm>
          <a:prstGeom prst="rect">
            <a:avLst/>
          </a:prstGeom>
        </p:spPr>
      </p:pic>
    </p:spTree>
  </p:cSld>
  <p:clrMapOvr>
    <a:masterClrMapping/>
  </p:clrMapOvr>
  <p:transition/>
</p:sld>
</file>

<file path=ppt/tags/tag1.xml><?xml version="1.0" encoding="utf-8"?>
<p:tagLst xmlns:p="http://schemas.openxmlformats.org/presentationml/2006/main">
  <p:tag name="AS_UNIQUEID" val="1521"/>
</p:tagLst>
</file>

<file path=ppt/tags/tag2.xml><?xml version="1.0" encoding="utf-8"?>
<p:tagLst xmlns:p="http://schemas.openxmlformats.org/presentationml/2006/main">
  <p:tag name="AS_UNIQUEID" val="1522"/>
</p:tagLst>
</file>

<file path=ppt/tags/tag3.xml><?xml version="1.0" encoding="utf-8"?>
<p:tagLst xmlns:p="http://schemas.openxmlformats.org/presentationml/2006/main">
  <p:tag name="AS_UNIQUEID" val="1523"/>
</p:tagLst>
</file>

<file path=ppt/tags/tag4.xml><?xml version="1.0" encoding="utf-8"?>
<p:tagLst xmlns:p="http://schemas.openxmlformats.org/presentationml/2006/main">
  <p:tag name="AS_UNIQUEID" val="1525"/>
</p:tagLst>
</file>

<file path=ppt/tags/tag5.xml><?xml version="1.0" encoding="utf-8"?>
<p:tagLst xmlns:p="http://schemas.openxmlformats.org/presentationml/2006/main">
  <p:tag name="AS_UNIQUEID" val="1526"/>
</p:tagLst>
</file>

<file path=ppt/tags/tag6.xml><?xml version="1.0" encoding="utf-8"?>
<p:tagLst xmlns:p="http://schemas.openxmlformats.org/presentationml/2006/main">
  <p:tag name="AS_UNIQUEID" val="1527"/>
</p:tagLst>
</file>

<file path=ppt/tags/tag7.xml><?xml version="1.0" encoding="utf-8"?>
<p:tagLst xmlns:p="http://schemas.openxmlformats.org/presentationml/2006/main">
  <p:tag name="AS_UNIQUEID" val="1528"/>
</p:tagLst>
</file>

<file path=ppt/tags/tag8.xml><?xml version="1.0" encoding="utf-8"?>
<p:tagLst xmlns:p="http://schemas.openxmlformats.org/presentationml/2006/main">
  <p:tag name="AS_UNIQUEID" val="1529"/>
</p:tagLst>
</file>

<file path=ppt/tags/tag9.xml><?xml version="1.0" encoding="utf-8"?>
<p:tagLst xmlns:p="http://schemas.openxmlformats.org/presentationml/2006/main">
  <p:tag name="AS_UNIQUEID" val="1532"/>
</p:tagLst>
</file>

<file path=ppt/tags/tag10.xml><?xml version="1.0" encoding="utf-8"?>
<p:tagLst xmlns:p="http://schemas.openxmlformats.org/presentationml/2006/main">
  <p:tag name="AS_UNIQUEID" val="1533"/>
</p:tagLst>
</file>

<file path=ppt/tags/tag11.xml><?xml version="1.0" encoding="utf-8"?>
<p:tagLst xmlns:p="http://schemas.openxmlformats.org/presentationml/2006/main">
  <p:tag name="AS_UNIQUEID" val="1534"/>
</p:tagLst>
</file>

<file path=ppt/tags/tag12.xml><?xml version="1.0" encoding="utf-8"?>
<p:tagLst xmlns:p="http://schemas.openxmlformats.org/presentationml/2006/main">
  <p:tag name="AS_UNIQUEID" val="1535"/>
</p:tagLst>
</file>

<file path=ppt/tags/tag13.xml><?xml version="1.0" encoding="utf-8"?>
<p:tagLst xmlns:p="http://schemas.openxmlformats.org/presentationml/2006/main">
  <p:tag name="AS_UNIQUEID" val="1536"/>
</p:tagLst>
</file>

<file path=ppt/tags/tag14.xml><?xml version="1.0" encoding="utf-8"?>
<p:tagLst xmlns:p="http://schemas.openxmlformats.org/presentationml/2006/main">
  <p:tag name="AS_UNIQUEID" val="1538"/>
</p:tagLst>
</file>

<file path=ppt/tags/tag15.xml><?xml version="1.0" encoding="utf-8"?>
<p:tagLst xmlns:p="http://schemas.openxmlformats.org/presentationml/2006/main">
  <p:tag name="AS_UNIQUEID" val="1539"/>
</p:tagLst>
</file>

<file path=ppt/tags/tag16.xml><?xml version="1.0" encoding="utf-8"?>
<p:tagLst xmlns:p="http://schemas.openxmlformats.org/presentationml/2006/main">
  <p:tag name="AS_UNIQUEID" val="1540"/>
</p:tagLst>
</file>

<file path=ppt/tags/tag17.xml><?xml version="1.0" encoding="utf-8"?>
<p:tagLst xmlns:p="http://schemas.openxmlformats.org/presentationml/2006/main">
  <p:tag name="AS_UNIQUEID" val="1541"/>
</p:tagLst>
</file>

<file path=ppt/tags/tag18.xml><?xml version="1.0" encoding="utf-8"?>
<p:tagLst xmlns:p="http://schemas.openxmlformats.org/presentationml/2006/main">
  <p:tag name="AS_UNIQUEID" val="1995"/>
</p:tagLst>
</file>

<file path=ppt/tags/tag19.xml><?xml version="1.0" encoding="utf-8"?>
<p:tagLst xmlns:p="http://schemas.openxmlformats.org/presentationml/2006/main">
  <p:tag name="AS_UNIQUEID" val="1553"/>
  <p:tag name="KSO_WM_BEAUTIFY_FLAG" val=""/>
  <p:tag name="KSO_WM_UNIT_MEDIACOVER_BTN_POS" val="c"/>
  <p:tag name="KSO_WM_UNIT_MEDIACOVER_BTN_STATE" val="1"/>
  <p:tag name="KSO_WM_UNIT_MEDIACOVER_BTN_STYLE" val="ee0bc779c1f3d7f3e90c96344320e69a"/>
  <p:tag name="KSO_WM_UNIT_MEDIACOVER_RGB" val="000000"/>
  <p:tag name="KSO_WM_UNIT_MEDIACOVER_STYLEID" val="1"/>
  <p:tag name="KSO_WM_UNIT_MEDIACOVER_TEXT" val=""/>
  <p:tag name="KSO_WM_UNIT_MEDIACOVER_TEXTSTATE" val="0"/>
  <p:tag name="KSO_WM_UNIT_MEDIACOVER_TRANSPARENCY" val="0.5"/>
</p:tagLst>
</file>

<file path=ppt/tags/tag20.xml><?xml version="1.0" encoding="utf-8"?>
<p:tagLst xmlns:p="http://schemas.openxmlformats.org/presentationml/2006/main">
  <p:tag name="AS_UNIQUEID" val="1554"/>
  <p:tag name="KSO_WM_UNIT_MEDIACOVER_BTN_POS" val="c"/>
  <p:tag name="KSO_WM_UNIT_MEDIACOVER_BTN_STATE" val="1"/>
  <p:tag name="KSO_WM_UNIT_MEDIACOVER_BTN_STYLE" val="ee0bc779c1f3d7f3e90c96344320e69a"/>
  <p:tag name="KSO_WM_UNIT_MEDIACOVER_RGB" val="000000"/>
  <p:tag name="KSO_WM_UNIT_MEDIACOVER_STYLEID" val="1"/>
  <p:tag name="KSO_WM_UNIT_MEDIACOVER_TEXT" val=""/>
  <p:tag name="KSO_WM_UNIT_MEDIACOVER_TEXTSTATE" val="0"/>
  <p:tag name="KSO_WM_UNIT_MEDIACOVER_TRANSPARENCY" val="0.5"/>
</p:tagLst>
</file>

<file path=ppt/tags/tag21.xml><?xml version="1.0" encoding="utf-8"?>
<p:tagLst xmlns:p="http://schemas.openxmlformats.org/presentationml/2006/main">
  <p:tag name="AS_UNIQUEID" val="1555"/>
  <p:tag name="KSO_WM_UNIT_PLACING_PICTURE_USER_VIEWPORT" val="{&quot;height&quot;:8915,&quot;width&quot;:11694}"/>
</p:tagLst>
</file>

<file path=ppt/tags/tag22.xml><?xml version="1.0" encoding="utf-8"?>
<p:tagLst xmlns:p="http://schemas.openxmlformats.org/presentationml/2006/main">
  <p:tag name="AS_UNIQUEID" val="1556"/>
</p:tagLst>
</file>

<file path=ppt/tags/tag23.xml><?xml version="1.0" encoding="utf-8"?>
<p:tagLst xmlns:p="http://schemas.openxmlformats.org/presentationml/2006/main">
  <p:tag name="AS_UNIQUEID" val="1557"/>
</p:tagLst>
</file>

<file path=ppt/tags/tag24.xml><?xml version="1.0" encoding="utf-8"?>
<p:tagLst xmlns:p="http://schemas.openxmlformats.org/presentationml/2006/main">
  <p:tag name="AS_UNIQUEID" val="1558"/>
</p:tagLst>
</file>

<file path=ppt/tags/tag25.xml><?xml version="1.0" encoding="utf-8"?>
<p:tagLst xmlns:p="http://schemas.openxmlformats.org/presentationml/2006/main">
  <p:tag name="AS_UNIQUEID" val="1559"/>
</p:tagLst>
</file>

<file path=ppt/tags/tag26.xml><?xml version="1.0" encoding="utf-8"?>
<p:tagLst xmlns:p="http://schemas.openxmlformats.org/presentationml/2006/main">
  <p:tag name="AS_UNIQUEID" val="1560"/>
</p:tagLst>
</file>

<file path=ppt/tags/tag27.xml><?xml version="1.0" encoding="utf-8"?>
<p:tagLst xmlns:p="http://schemas.openxmlformats.org/presentationml/2006/main">
  <p:tag name="AS_UNIQUEID" val="1562"/>
</p:tagLst>
</file>

<file path=ppt/tags/tag28.xml><?xml version="1.0" encoding="utf-8"?>
<p:tagLst xmlns:p="http://schemas.openxmlformats.org/presentationml/2006/main">
  <p:tag name="AS_UNIQUEID" val="1563"/>
</p:tagLst>
</file>

<file path=ppt/tags/tag29.xml><?xml version="1.0" encoding="utf-8"?>
<p:tagLst xmlns:p="http://schemas.openxmlformats.org/presentationml/2006/main">
  <p:tag name="AS_UNIQUEID" val="1564"/>
</p:tagLst>
</file>

<file path=ppt/tags/tag30.xml><?xml version="1.0" encoding="utf-8"?>
<p:tagLst xmlns:p="http://schemas.openxmlformats.org/presentationml/2006/main">
  <p:tag name="AS_UNIQUEID" val="1565"/>
</p:tagLst>
</file>

<file path=ppt/tags/tag31.xml><?xml version="1.0" encoding="utf-8"?>
<p:tagLst xmlns:p="http://schemas.openxmlformats.org/presentationml/2006/main">
  <p:tag name="AS_UNIQUEID" val="1566"/>
</p:tagLst>
</file>

<file path=ppt/tags/tag32.xml><?xml version="1.0" encoding="utf-8"?>
<p:tagLst xmlns:p="http://schemas.openxmlformats.org/presentationml/2006/main">
  <p:tag name="AS_UNIQUEID" val="1567"/>
</p:tagLst>
</file>

<file path=ppt/tags/tag33.xml><?xml version="1.0" encoding="utf-8"?>
<p:tagLst xmlns:p="http://schemas.openxmlformats.org/presentationml/2006/main">
  <p:tag name="AS_UNIQUEID" val="1550"/>
</p:tagLst>
</file>

<file path=ppt/tags/tag34.xml><?xml version="1.0" encoding="utf-8"?>
<p:tagLst xmlns:p="http://schemas.openxmlformats.org/presentationml/2006/main">
  <p:tag name="AS_UNIQUEID" val="1551"/>
</p:tagLst>
</file>

<file path=ppt/tags/tag35.xml><?xml version="1.0" encoding="utf-8"?>
<p:tagLst xmlns:p="http://schemas.openxmlformats.org/presentationml/2006/main">
  <p:tag name="AS_UNIQUEID" val="1572"/>
  <p:tag name="KSO_WM_BEAUTIFY_FLAG" val=""/>
  <p:tag name="KSO_WM_UNIT_MEDIACOVER_BTN_POS" val="c"/>
  <p:tag name="KSO_WM_UNIT_MEDIACOVER_BTN_STATE" val="1"/>
  <p:tag name="KSO_WM_UNIT_MEDIACOVER_BTN_STYLE" val="ee0bc779c1f3d7f3e90c96344320e69a"/>
  <p:tag name="KSO_WM_UNIT_MEDIACOVER_RGB" val="000000"/>
  <p:tag name="KSO_WM_UNIT_MEDIACOVER_STYLEID" val="1"/>
  <p:tag name="KSO_WM_UNIT_MEDIACOVER_TEXT" val=""/>
  <p:tag name="KSO_WM_UNIT_MEDIACOVER_TEXTSTATE" val="0"/>
  <p:tag name="KSO_WM_UNIT_MEDIACOVER_TRANSPARENCY" val="0.5"/>
</p:tagLst>
</file>

<file path=ppt/tags/tag36.xml><?xml version="1.0" encoding="utf-8"?>
<p:tagLst xmlns:p="http://schemas.openxmlformats.org/presentationml/2006/main">
  <p:tag name="AS_UNIQUEID" val="1573"/>
</p:tagLst>
</file>

<file path=ppt/tags/tag37.xml><?xml version="1.0" encoding="utf-8"?>
<p:tagLst xmlns:p="http://schemas.openxmlformats.org/presentationml/2006/main">
  <p:tag name="AS_UNIQUEID" val="1574"/>
</p:tagLst>
</file>

<file path=ppt/tags/tag38.xml><?xml version="1.0" encoding="utf-8"?>
<p:tagLst xmlns:p="http://schemas.openxmlformats.org/presentationml/2006/main">
  <p:tag name="AS_UNIQUEID" val="1575"/>
</p:tagLst>
</file>

<file path=ppt/tags/tag39.xml><?xml version="1.0" encoding="utf-8"?>
<p:tagLst xmlns:p="http://schemas.openxmlformats.org/presentationml/2006/main">
  <p:tag name="AS_UNIQUEID" val="1576"/>
</p:tagLst>
</file>

<file path=ppt/tags/tag40.xml><?xml version="1.0" encoding="utf-8"?>
<p:tagLst xmlns:p="http://schemas.openxmlformats.org/presentationml/2006/main">
  <p:tag name="AS_UNIQUEID" val="1577"/>
</p:tagLst>
</file>

<file path=ppt/tags/tag41.xml><?xml version="1.0" encoding="utf-8"?>
<p:tagLst xmlns:p="http://schemas.openxmlformats.org/presentationml/2006/main">
  <p:tag name="AS_UNIQUEID" val="1578"/>
</p:tagLst>
</file>

<file path=ppt/tags/tag42.xml><?xml version="1.0" encoding="utf-8"?>
<p:tagLst xmlns:p="http://schemas.openxmlformats.org/presentationml/2006/main">
  <p:tag name="AS_UNIQUEID" val="1579"/>
</p:tagLst>
</file>

<file path=ppt/tags/tag43.xml><?xml version="1.0" encoding="utf-8"?>
<p:tagLst xmlns:p="http://schemas.openxmlformats.org/presentationml/2006/main">
  <p:tag name="AS_UNIQUEID" val="1580"/>
</p:tagLst>
</file>

<file path=ppt/tags/tag44.xml><?xml version="1.0" encoding="utf-8"?>
<p:tagLst xmlns:p="http://schemas.openxmlformats.org/presentationml/2006/main">
  <p:tag name="AS_UNIQUEID" val="1581"/>
  <p:tag name="KSO_WM_DIAGRAM_VIRTUALLY_FRAME" val="{&quot;height&quot;:329.66677165354326,&quot;left&quot;:470.8348031496063,&quot;top&quot;:108.21937007874017,&quot;width&quot;:390.96291338582677}"/>
</p:tagLst>
</file>

<file path=ppt/tags/tag45.xml><?xml version="1.0" encoding="utf-8"?>
<p:tagLst xmlns:p="http://schemas.openxmlformats.org/presentationml/2006/main">
  <p:tag name="AS_UNIQUEID" val="1582"/>
  <p:tag name="KSO_WM_DIAGRAM_VIRTUALLY_FRAME" val="{&quot;height&quot;:329.66677165354326,&quot;left&quot;:470.8348031496063,&quot;top&quot;:108.21937007874017,&quot;width&quot;:390.96291338582677}"/>
</p:tagLst>
</file>

<file path=ppt/tags/tag46.xml><?xml version="1.0" encoding="utf-8"?>
<p:tagLst xmlns:p="http://schemas.openxmlformats.org/presentationml/2006/main">
  <p:tag name="AS_UNIQUEID" val="1583"/>
  <p:tag name="KSO_WM_DIAGRAM_VIRTUALLY_FRAME" val="{&quot;height&quot;:329.66677165354326,&quot;left&quot;:470.8348031496063,&quot;top&quot;:108.21937007874017,&quot;width&quot;:390.96291338582677}"/>
</p:tagLst>
</file>

<file path=ppt/tags/tag47.xml><?xml version="1.0" encoding="utf-8"?>
<p:tagLst xmlns:p="http://schemas.openxmlformats.org/presentationml/2006/main">
  <p:tag name="AS_UNIQUEID" val="1584"/>
  <p:tag name="KSO_WM_DIAGRAM_VIRTUALLY_FRAME" val="{&quot;height&quot;:329.66677165354326,&quot;left&quot;:470.8348031496063,&quot;top&quot;:108.21937007874017,&quot;width&quot;:390.96291338582677}"/>
</p:tagLst>
</file>

<file path=ppt/tags/tag48.xml><?xml version="1.0" encoding="utf-8"?>
<p:tagLst xmlns:p="http://schemas.openxmlformats.org/presentationml/2006/main">
  <p:tag name="AS_UNIQUEID" val="1585"/>
  <p:tag name="KSO_WM_DIAGRAM_VIRTUALLY_FRAME" val="{&quot;height&quot;:329.66677165354326,&quot;left&quot;:470.8348031496063,&quot;top&quot;:108.21937007874017,&quot;width&quot;:390.96291338582677}"/>
</p:tagLst>
</file>

<file path=ppt/tags/tag49.xml><?xml version="1.0" encoding="utf-8"?>
<p:tagLst xmlns:p="http://schemas.openxmlformats.org/presentationml/2006/main">
  <p:tag name="AS_UNIQUEID" val="1586"/>
  <p:tag name="KSO_WM_DIAGRAM_VIRTUALLY_FRAME" val="{&quot;height&quot;:329.66677165354326,&quot;left&quot;:470.8348031496063,&quot;top&quot;:108.21937007874017,&quot;width&quot;:390.96291338582677}"/>
  <p:tag name="KSO_WM_UNIT_MEDIACOVER_BTN_POS" val="c"/>
  <p:tag name="KSO_WM_UNIT_MEDIACOVER_BTN_STATE" val="1"/>
  <p:tag name="KSO_WM_UNIT_MEDIACOVER_BTN_STYLE" val="ee0bc779c1f3d7f3e90c96344320e69a"/>
  <p:tag name="KSO_WM_UNIT_MEDIACOVER_RGB" val="000000"/>
  <p:tag name="KSO_WM_UNIT_MEDIACOVER_STYLEID" val="1"/>
  <p:tag name="KSO_WM_UNIT_MEDIACOVER_TEXT" val=""/>
  <p:tag name="KSO_WM_UNIT_MEDIACOVER_TEXTSTATE" val="0"/>
  <p:tag name="KSO_WM_UNIT_MEDIACOVER_TRANSPARENCY" val="0.5"/>
</p:tagLst>
</file>

<file path=ppt/tags/tag50.xml><?xml version="1.0" encoding="utf-8"?>
<p:tagLst xmlns:p="http://schemas.openxmlformats.org/presentationml/2006/main">
  <p:tag name="AS_UNIQUEID" val="1587"/>
</p:tagLst>
</file>

<file path=ppt/tags/tag51.xml><?xml version="1.0" encoding="utf-8"?>
<p:tagLst xmlns:p="http://schemas.openxmlformats.org/presentationml/2006/main">
  <p:tag name="AS_UNIQUEID" val="1588"/>
</p:tagLst>
</file>

<file path=ppt/tags/tag52.xml><?xml version="1.0" encoding="utf-8"?>
<p:tagLst xmlns:p="http://schemas.openxmlformats.org/presentationml/2006/main">
  <p:tag name="AS_UNIQUEID" val="1589"/>
</p:tagLst>
</file>

<file path=ppt/tags/tag53.xml><?xml version="1.0" encoding="utf-8"?>
<p:tagLst xmlns:p="http://schemas.openxmlformats.org/presentationml/2006/main">
  <p:tag name="AS_UNIQUEID" val="1590"/>
  <p:tag name="KSO_WM_BEAUTIFY_FLAG" val=""/>
  <p:tag name="KSO_WM_DIAGRAM_VIRTUALLY_FRAME" val="{&quot;height&quot;:329.66677165354326,&quot;left&quot;:470.8348031496063,&quot;top&quot;:108.21937007874017,&quot;width&quot;:390.96291338582677}"/>
</p:tagLst>
</file>

<file path=ppt/tags/tag54.xml><?xml version="1.0" encoding="utf-8"?>
<p:tagLst xmlns:p="http://schemas.openxmlformats.org/presentationml/2006/main">
  <p:tag name="AS_UNIQUEID" val="1591"/>
  <p:tag name="KSO_WM_BEAUTIFY_FLAG" val=""/>
  <p:tag name="KSO_WM_DIAGRAM_VIRTUALLY_FRAME" val="{&quot;height&quot;:329.66677165354326,&quot;left&quot;:470.8348031496063,&quot;top&quot;:108.21937007874017,&quot;width&quot;:390.96291338582677}"/>
</p:tagLst>
</file>

<file path=ppt/tags/tag55.xml><?xml version="1.0" encoding="utf-8"?>
<p:tagLst xmlns:p="http://schemas.openxmlformats.org/presentationml/2006/main">
  <p:tag name="AS_UNIQUEID" val="1592"/>
  <p:tag name="KSO_WM_BEAUTIFY_FLAG" val=""/>
  <p:tag name="KSO_WM_DIAGRAM_VIRTUALLY_FRAME" val="{&quot;height&quot;:329.66677165354326,&quot;left&quot;:470.8348031496063,&quot;top&quot;:108.21937007874017,&quot;width&quot;:390.96291338582677}"/>
</p:tagLst>
</file>

<file path=ppt/tags/tag56.xml><?xml version="1.0" encoding="utf-8"?>
<p:tagLst xmlns:p="http://schemas.openxmlformats.org/presentationml/2006/main">
  <p:tag name="AS_UNIQUEID" val="1569"/>
</p:tagLst>
</file>

<file path=ppt/tags/tag57.xml><?xml version="1.0" encoding="utf-8"?>
<p:tagLst xmlns:p="http://schemas.openxmlformats.org/presentationml/2006/main">
  <p:tag name="AS_UNIQUEID" val="1570"/>
</p:tagLst>
</file>

<file path=ppt/tags/tag58.xml><?xml version="1.0" encoding="utf-8"?>
<p:tagLst xmlns:p="http://schemas.openxmlformats.org/presentationml/2006/main">
  <p:tag name="AS_UNIQUEID" val="1594"/>
  <p:tag name="KSO_WM_BEAUTIFY_FLAG" val=""/>
</p:tagLst>
</file>

<file path=ppt/tags/tag59.xml><?xml version="1.0" encoding="utf-8"?>
<p:tagLst xmlns:p="http://schemas.openxmlformats.org/presentationml/2006/main">
  <p:tag name="AS_UNIQUEID" val="1271"/>
</p:tagLst>
</file>

<file path=ppt/tags/tag60.xml><?xml version="1.0" encoding="utf-8"?>
<p:tagLst xmlns:p="http://schemas.openxmlformats.org/presentationml/2006/main">
  <p:tag name="AS_UNIQUEID" val="1272"/>
</p:tagLst>
</file>

<file path=ppt/tags/tag61.xml><?xml version="1.0" encoding="utf-8"?>
<p:tagLst xmlns:p="http://schemas.openxmlformats.org/presentationml/2006/main">
  <p:tag name="AS_UNIQUEID" val="1273"/>
  <p:tag name="KSO_WM_BEAUTIFY_FLAG" val=""/>
</p:tagLst>
</file>

<file path=ppt/tags/tag62.xml><?xml version="1.0" encoding="utf-8"?>
<p:tagLst xmlns:p="http://schemas.openxmlformats.org/presentationml/2006/main">
  <p:tag name="AS_UNIQUEID" val="1274"/>
  <p:tag name="KSO_WM_BEAUTIFY_FLAG" val=""/>
</p:tagLst>
</file>

<file path=ppt/tags/tag63.xml><?xml version="1.0" encoding="utf-8"?>
<p:tagLst xmlns:p="http://schemas.openxmlformats.org/presentationml/2006/main">
  <p:tag name="AS_UNIQUEID" val="1275"/>
  <p:tag name="KSO_WM_BEAUTIFY_FLAG" val=""/>
</p:tagLst>
</file>

<file path=ppt/tags/tag64.xml><?xml version="1.0" encoding="utf-8"?>
<p:tagLst xmlns:p="http://schemas.openxmlformats.org/presentationml/2006/main">
  <p:tag name="AS_UNIQUEID" val="1276"/>
  <p:tag name="KSO_WM_BEAUTIFY_FLAG" val=""/>
</p:tagLst>
</file>

<file path=ppt/tags/tag65.xml><?xml version="1.0" encoding="utf-8"?>
<p:tagLst xmlns:p="http://schemas.openxmlformats.org/presentationml/2006/main">
  <p:tag name="AS_UNIQUEID" val="1277"/>
  <p:tag name="KSO_WM_BEAUTIFY_FLAG" val=""/>
</p:tagLst>
</file>

<file path=ppt/tags/tag66.xml><?xml version="1.0" encoding="utf-8"?>
<p:tagLst xmlns:p="http://schemas.openxmlformats.org/presentationml/2006/main">
  <p:tag name="AS_UNIQUEID" val="1278"/>
</p:tagLst>
</file>

<file path=ppt/tags/tag67.xml><?xml version="1.0" encoding="utf-8"?>
<p:tagLst xmlns:p="http://schemas.openxmlformats.org/presentationml/2006/main">
  <p:tag name="AS_UNIQUEID" val="1279"/>
  <p:tag name="KSO_WM_BEAUTIFY_FLAG" val=""/>
</p:tagLst>
</file>

<file path=ppt/tags/tag68.xml><?xml version="1.0" encoding="utf-8"?>
<p:tagLst xmlns:p="http://schemas.openxmlformats.org/presentationml/2006/main">
  <p:tag name="AS_UNIQUEID" val="1280"/>
</p:tagLst>
</file>

<file path=ppt/tags/tag69.xml><?xml version="1.0" encoding="utf-8"?>
<p:tagLst xmlns:p="http://schemas.openxmlformats.org/presentationml/2006/main">
  <p:tag name="AS_UNIQUEID" val="1281"/>
  <p:tag name="KSO_WM_BEAUTIFY_FLAG" val=""/>
</p:tagLst>
</file>

<file path=ppt/tags/tag70.xml><?xml version="1.0" encoding="utf-8"?>
<p:tagLst xmlns:p="http://schemas.openxmlformats.org/presentationml/2006/main">
  <p:tag name="AS_UNIQUEID" val="1282"/>
  <p:tag name="KSO_WM_BEAUTIFY_FLAG" val=""/>
</p:tagLst>
</file>

<file path=ppt/tags/tag71.xml><?xml version="1.0" encoding="utf-8"?>
<p:tagLst xmlns:p="http://schemas.openxmlformats.org/presentationml/2006/main">
  <p:tag name="AS_UNIQUEID" val="1283"/>
  <p:tag name="KSO_WM_BEAUTIFY_FLAG" val=""/>
</p:tagLst>
</file>

<file path=ppt/tags/tag72.xml><?xml version="1.0" encoding="utf-8"?>
<p:tagLst xmlns:p="http://schemas.openxmlformats.org/presentationml/2006/main">
  <p:tag name="AS_UNIQUEID" val="1284"/>
  <p:tag name="KSO_WM_BEAUTIFY_FLAG" val=""/>
</p:tagLst>
</file>

<file path=ppt/tags/tag73.xml><?xml version="1.0" encoding="utf-8"?>
<p:tagLst xmlns:p="http://schemas.openxmlformats.org/presentationml/2006/main">
  <p:tag name="AS_UNIQUEID" val="1285"/>
</p:tagLst>
</file>

<file path=ppt/tags/tag74.xml><?xml version="1.0" encoding="utf-8"?>
<p:tagLst xmlns:p="http://schemas.openxmlformats.org/presentationml/2006/main">
  <p:tag name="AS_UNIQUEID" val="1286"/>
</p:tagLst>
</file>

<file path=ppt/tags/tag75.xml><?xml version="1.0" encoding="utf-8"?>
<p:tagLst xmlns:p="http://schemas.openxmlformats.org/presentationml/2006/main">
  <p:tag name="AS_UNIQUEID" val="1287"/>
  <p:tag name="KSO_WM_BEAUTIFY_FLAG" val=""/>
</p:tagLst>
</file>

<file path=ppt/tags/tag76.xml><?xml version="1.0" encoding="utf-8"?>
<p:tagLst xmlns:p="http://schemas.openxmlformats.org/presentationml/2006/main">
  <p:tag name="AS_UNIQUEID" val="1288"/>
  <p:tag name="KSO_WM_BEAUTIFY_FLAG" val=""/>
</p:tagLst>
</file>

<file path=ppt/tags/tag77.xml><?xml version="1.0" encoding="utf-8"?>
<p:tagLst xmlns:p="http://schemas.openxmlformats.org/presentationml/2006/main">
  <p:tag name="AS_UNIQUEID" val="1289"/>
  <p:tag name="KSO_WM_BEAUTIFY_FLAG" val=""/>
</p:tagLst>
</file>

<file path=ppt/tags/tag78.xml><?xml version="1.0" encoding="utf-8"?>
<p:tagLst xmlns:p="http://schemas.openxmlformats.org/presentationml/2006/main">
  <p:tag name="AS_UNIQUEID" val="1290"/>
  <p:tag name="KSO_WM_BEAUTIFY_FLAG" val=""/>
</p:tagLst>
</file>

<file path=ppt/tags/tag79.xml><?xml version="1.0" encoding="utf-8"?>
<p:tagLst xmlns:p="http://schemas.openxmlformats.org/presentationml/2006/main">
  <p:tag name="AS_UNIQUEID" val="1294"/>
  <p:tag name="KSO_WM_BEAUTIFY_FLAG" val=""/>
</p:tagLst>
</file>

<file path=ppt/tags/tag80.xml><?xml version="1.0" encoding="utf-8"?>
<p:tagLst xmlns:p="http://schemas.openxmlformats.org/presentationml/2006/main">
  <p:tag name="AS_UNIQUEID" val="1595"/>
  <p:tag name="KSO_WM_BEAUTIFY_FLAG" val=""/>
  <p:tag name="KSO_WM_UNIT_MEDIACOVER_BTN_POS" val="c"/>
  <p:tag name="KSO_WM_UNIT_MEDIACOVER_BTN_STATE" val="1"/>
  <p:tag name="KSO_WM_UNIT_MEDIACOVER_BTN_STYLE" val="ee0bc779c1f3d7f3e90c96344320e69a"/>
  <p:tag name="KSO_WM_UNIT_MEDIACOVER_RGB" val="000000"/>
  <p:tag name="KSO_WM_UNIT_MEDIACOVER_STYLEID" val="1"/>
  <p:tag name="KSO_WM_UNIT_MEDIACOVER_TEXT" val=""/>
  <p:tag name="KSO_WM_UNIT_MEDIACOVER_TEXTSTATE" val="0"/>
  <p:tag name="KSO_WM_UNIT_MEDIACOVER_TRANSPARENCY" val="0.5"/>
</p:tagLst>
</file>

<file path=ppt/tags/tag81.xml><?xml version="1.0" encoding="utf-8"?>
<p:tagLst xmlns:p="http://schemas.openxmlformats.org/presentationml/2006/main">
  <p:tag name="AS_UNIQUEID" val="2034"/>
</p:tagLst>
</file>

<file path=ppt/tags/tag82.xml><?xml version="1.0" encoding="utf-8"?>
<p:tagLst xmlns:p="http://schemas.openxmlformats.org/presentationml/2006/main">
  <p:tag name="AS_UNIQUEID" val="1597"/>
  <p:tag name="KSO_WM_BEAUTIFY_FLAG" val=""/>
  <p:tag name="KSO_WM_UNIT_MEDIACOVER_BTN_POS" val="c"/>
  <p:tag name="KSO_WM_UNIT_MEDIACOVER_BTN_STATE" val="1"/>
  <p:tag name="KSO_WM_UNIT_MEDIACOVER_BTN_STYLE" val="ee0bc779c1f3d7f3e90c96344320e69a"/>
  <p:tag name="KSO_WM_UNIT_MEDIACOVER_RGB" val="000000"/>
  <p:tag name="KSO_WM_UNIT_MEDIACOVER_STYLEID" val="1"/>
  <p:tag name="KSO_WM_UNIT_MEDIACOVER_TEXT" val=""/>
  <p:tag name="KSO_WM_UNIT_MEDIACOVER_TEXTSTATE" val="0"/>
  <p:tag name="KSO_WM_UNIT_MEDIACOVER_TRANSPARENCY" val="0.5"/>
</p:tagLst>
</file>

<file path=ppt/tags/tag83.xml><?xml version="1.0" encoding="utf-8"?>
<p:tagLst xmlns:p="http://schemas.openxmlformats.org/presentationml/2006/main">
  <p:tag name="AS_UNIQUEID" val="1598"/>
</p:tagLst>
</file>

<file path=ppt/tags/tag84.xml><?xml version="1.0" encoding="utf-8"?>
<p:tagLst xmlns:p="http://schemas.openxmlformats.org/presentationml/2006/main">
  <p:tag name="AS_UNIQUEID" val="1599"/>
</p:tagLst>
</file>

<file path=ppt/tags/tag85.xml><?xml version="1.0" encoding="utf-8"?>
<p:tagLst xmlns:p="http://schemas.openxmlformats.org/presentationml/2006/main">
  <p:tag name="AS_UNIQUEID" val="1600"/>
</p:tagLst>
</file>

<file path=ppt/tags/tag86.xml><?xml version="1.0" encoding="utf-8"?>
<p:tagLst xmlns:p="http://schemas.openxmlformats.org/presentationml/2006/main">
  <p:tag name="AS_UNIQUEID" val="1601"/>
</p:tagLst>
</file>

<file path=ppt/tags/tag87.xml><?xml version="1.0" encoding="utf-8"?>
<p:tagLst xmlns:p="http://schemas.openxmlformats.org/presentationml/2006/main">
  <p:tag name="AS_UNIQUEID" val="1602"/>
</p:tagLst>
</file>

<file path=ppt/tags/tag88.xml><?xml version="1.0" encoding="utf-8"?>
<p:tagLst xmlns:p="http://schemas.openxmlformats.org/presentationml/2006/main">
  <p:tag name="AS_UNIQUEID" val="1603"/>
</p:tagLst>
</file>

<file path=ppt/tags/tag89.xml><?xml version="1.0" encoding="utf-8"?>
<p:tagLst xmlns:p="http://schemas.openxmlformats.org/presentationml/2006/main">
  <p:tag name="AS_UNIQUEID" val="1604"/>
</p:tagLst>
</file>

<file path=ppt/tags/tag90.xml><?xml version="1.0" encoding="utf-8"?>
<p:tagLst xmlns:p="http://schemas.openxmlformats.org/presentationml/2006/main">
  <p:tag name="AS_UNIQUEID" val="1605"/>
</p:tagLst>
</file>

<file path=ppt/tags/tag91.xml><?xml version="1.0" encoding="utf-8"?>
<p:tagLst xmlns:p="http://schemas.openxmlformats.org/presentationml/2006/main">
  <p:tag name="AS_UNIQUEID" val="1606"/>
</p:tagLst>
</file>

<file path=ppt/tags/tag92.xml><?xml version="1.0" encoding="utf-8"?>
<p:tagLst xmlns:p="http://schemas.openxmlformats.org/presentationml/2006/main">
  <p:tag name="AS_UNIQUEID" val="1607"/>
</p:tagLst>
</file>

<file path=ppt/tags/tag93.xml><?xml version="1.0" encoding="utf-8"?>
<p:tagLst xmlns:p="http://schemas.openxmlformats.org/presentationml/2006/main">
  <p:tag name="AS_UNIQUEID" val="1608"/>
</p:tagLst>
</file>

<file path=ppt/tags/tag94.xml><?xml version="1.0" encoding="utf-8"?>
<p:tagLst xmlns:p="http://schemas.openxmlformats.org/presentationml/2006/main">
  <p:tag name="AS_UNIQUEID" val="1609"/>
</p:tagLst>
</file>

<file path=ppt/tags/tag95.xml><?xml version="1.0" encoding="utf-8"?>
<p:tagLst xmlns:p="http://schemas.openxmlformats.org/presentationml/2006/main">
  <p:tag name="AS_UNIQUEID" val="1610"/>
</p:tagLst>
</file>

<file path=ppt/tags/tag96.xml><?xml version="1.0" encoding="utf-8"?>
<p:tagLst xmlns:p="http://schemas.openxmlformats.org/presentationml/2006/main">
  <p:tag name="AS_UNIQUEID" val="1611"/>
</p:tagLst>
</file>

<file path=ppt/tags/tag97.xml><?xml version="1.0" encoding="utf-8"?>
<p:tagLst xmlns:p="http://schemas.openxmlformats.org/presentationml/2006/main">
  <p:tag name="AS_UNIQUEID" val="1612"/>
</p:tagLst>
</file>

<file path=ppt/tags/tag98.xml><?xml version="1.0" encoding="utf-8"?>
<p:tagLst xmlns:p="http://schemas.openxmlformats.org/presentationml/2006/main">
  <p:tag name="AS_UNIQUEID" val="1613"/>
</p:tagLst>
</file>

<file path=ppt/tags/tag99.xml><?xml version="1.0" encoding="utf-8"?>
<p:tagLst xmlns:p="http://schemas.openxmlformats.org/presentationml/2006/main">
  <p:tag name="AS_UNIQUEID" val="1614"/>
</p:tagLst>
</file>

<file path=ppt/tags/tag100.xml><?xml version="1.0" encoding="utf-8"?>
<p:tagLst xmlns:p="http://schemas.openxmlformats.org/presentationml/2006/main">
  <p:tag name="AS_UNIQUEID" val="1615"/>
</p:tagLst>
</file>

<file path=ppt/tags/tag101.xml><?xml version="1.0" encoding="utf-8"?>
<p:tagLst xmlns:p="http://schemas.openxmlformats.org/presentationml/2006/main">
  <p:tag name="AS_UNIQUEID" val="1616"/>
</p:tagLst>
</file>

<file path=ppt/tags/tag102.xml><?xml version="1.0" encoding="utf-8"?>
<p:tagLst xmlns:p="http://schemas.openxmlformats.org/presentationml/2006/main">
  <p:tag name="AS_UNIQUEID" val="1617"/>
</p:tagLst>
</file>

<file path=ppt/tags/tag103.xml><?xml version="1.0" encoding="utf-8"?>
<p:tagLst xmlns:p="http://schemas.openxmlformats.org/presentationml/2006/main">
  <p:tag name="AS_UNIQUEID" val="1618"/>
</p:tagLst>
</file>

<file path=ppt/tags/tag104.xml><?xml version="1.0" encoding="utf-8"?>
<p:tagLst xmlns:p="http://schemas.openxmlformats.org/presentationml/2006/main">
  <p:tag name="AS_UNIQUEID" val="1619"/>
</p:tagLst>
</file>

<file path=ppt/tags/tag105.xml><?xml version="1.0" encoding="utf-8"?>
<p:tagLst xmlns:p="http://schemas.openxmlformats.org/presentationml/2006/main">
  <p:tag name="AS_UNIQUEID" val="1620"/>
</p:tagLst>
</file>

<file path=ppt/tags/tag106.xml><?xml version="1.0" encoding="utf-8"?>
<p:tagLst xmlns:p="http://schemas.openxmlformats.org/presentationml/2006/main">
  <p:tag name="AS_UNIQUEID" val="1621"/>
</p:tagLst>
</file>

<file path=ppt/tags/tag107.xml><?xml version="1.0" encoding="utf-8"?>
<p:tagLst xmlns:p="http://schemas.openxmlformats.org/presentationml/2006/main">
  <p:tag name="AS_UNIQUEID" val="1622"/>
</p:tagLst>
</file>

<file path=ppt/tags/tag108.xml><?xml version="1.0" encoding="utf-8"?>
<p:tagLst xmlns:p="http://schemas.openxmlformats.org/presentationml/2006/main">
  <p:tag name="AS_UNIQUEID" val="1623"/>
</p:tagLst>
</file>

<file path=ppt/tags/tag109.xml><?xml version="1.0" encoding="utf-8"?>
<p:tagLst xmlns:p="http://schemas.openxmlformats.org/presentationml/2006/main">
  <p:tag name="AS_UNIQUEID" val="1624"/>
</p:tagLst>
</file>

<file path=ppt/tags/tag110.xml><?xml version="1.0" encoding="utf-8"?>
<p:tagLst xmlns:p="http://schemas.openxmlformats.org/presentationml/2006/main">
  <p:tag name="AS_UNIQUEID" val="1625"/>
</p:tagLst>
</file>

<file path=ppt/tags/tag111.xml><?xml version="1.0" encoding="utf-8"?>
<p:tagLst xmlns:p="http://schemas.openxmlformats.org/presentationml/2006/main">
  <p:tag name="AS_UNIQUEID" val="1626"/>
</p:tagLst>
</file>

<file path=ppt/tags/tag112.xml><?xml version="1.0" encoding="utf-8"?>
<p:tagLst xmlns:p="http://schemas.openxmlformats.org/presentationml/2006/main">
  <p:tag name="AS_UNIQUEID" val="1627"/>
</p:tagLst>
</file>

<file path=ppt/tags/tag113.xml><?xml version="1.0" encoding="utf-8"?>
<p:tagLst xmlns:p="http://schemas.openxmlformats.org/presentationml/2006/main">
  <p:tag name="AS_UNIQUEID" val="1628"/>
</p:tagLst>
</file>

<file path=ppt/tags/tag114.xml><?xml version="1.0" encoding="utf-8"?>
<p:tagLst xmlns:p="http://schemas.openxmlformats.org/presentationml/2006/main">
  <p:tag name="AS_UNIQUEID" val="1629"/>
</p:tagLst>
</file>

<file path=ppt/tags/tag115.xml><?xml version="1.0" encoding="utf-8"?>
<p:tagLst xmlns:p="http://schemas.openxmlformats.org/presentationml/2006/main">
  <p:tag name="AS_UNIQUEID" val="1630"/>
</p:tagLst>
</file>

<file path=ppt/tags/tag116.xml><?xml version="1.0" encoding="utf-8"?>
<p:tagLst xmlns:p="http://schemas.openxmlformats.org/presentationml/2006/main">
  <p:tag name="AS_UNIQUEID" val="1631"/>
</p:tagLst>
</file>

<file path=ppt/tags/tag117.xml><?xml version="1.0" encoding="utf-8"?>
<p:tagLst xmlns:p="http://schemas.openxmlformats.org/presentationml/2006/main">
  <p:tag name="AS_UNIQUEID" val="1632"/>
</p:tagLst>
</file>

<file path=ppt/tags/tag118.xml><?xml version="1.0" encoding="utf-8"?>
<p:tagLst xmlns:p="http://schemas.openxmlformats.org/presentationml/2006/main">
  <p:tag name="AS_UNIQUEID" val="1633"/>
</p:tagLst>
</file>

<file path=ppt/tags/tag119.xml><?xml version="1.0" encoding="utf-8"?>
<p:tagLst xmlns:p="http://schemas.openxmlformats.org/presentationml/2006/main">
  <p:tag name="AS_UNIQUEID" val="1634"/>
</p:tagLst>
</file>

<file path=ppt/tags/tag120.xml><?xml version="1.0" encoding="utf-8"?>
<p:tagLst xmlns:p="http://schemas.openxmlformats.org/presentationml/2006/main">
  <p:tag name="AS_UNIQUEID" val="1635"/>
  <p:tag name="KSO_WM_BEAUTIFY_FLAG" val=""/>
</p:tagLst>
</file>

<file path=ppt/tags/tag121.xml><?xml version="1.0" encoding="utf-8"?>
<p:tagLst xmlns:p="http://schemas.openxmlformats.org/presentationml/2006/main">
  <p:tag name="AS_UNIQUEID" val="1298"/>
</p:tagLst>
</file>

<file path=ppt/tags/tag122.xml><?xml version="1.0" encoding="utf-8"?>
<p:tagLst xmlns:p="http://schemas.openxmlformats.org/presentationml/2006/main">
  <p:tag name="AS_UNIQUEID" val="1299"/>
</p:tagLst>
</file>

<file path=ppt/tags/tag123.xml><?xml version="1.0" encoding="utf-8"?>
<p:tagLst xmlns:p="http://schemas.openxmlformats.org/presentationml/2006/main">
  <p:tag name="AS_UNIQUEID" val="1300"/>
</p:tagLst>
</file>

<file path=ppt/tags/tag124.xml><?xml version="1.0" encoding="utf-8"?>
<p:tagLst xmlns:p="http://schemas.openxmlformats.org/presentationml/2006/main">
  <p:tag name="AS_UNIQUEID" val="1301"/>
</p:tagLst>
</file>

<file path=ppt/tags/tag125.xml><?xml version="1.0" encoding="utf-8"?>
<p:tagLst xmlns:p="http://schemas.openxmlformats.org/presentationml/2006/main">
  <p:tag name="AS_UNIQUEID" val="1302"/>
</p:tagLst>
</file>

<file path=ppt/tags/tag126.xml><?xml version="1.0" encoding="utf-8"?>
<p:tagLst xmlns:p="http://schemas.openxmlformats.org/presentationml/2006/main">
  <p:tag name="AS_UNIQUEID" val="1303"/>
</p:tagLst>
</file>

<file path=ppt/tags/tag127.xml><?xml version="1.0" encoding="utf-8"?>
<p:tagLst xmlns:p="http://schemas.openxmlformats.org/presentationml/2006/main">
  <p:tag name="AS_UNIQUEID" val="1304"/>
</p:tagLst>
</file>

<file path=ppt/tags/tag128.xml><?xml version="1.0" encoding="utf-8"?>
<p:tagLst xmlns:p="http://schemas.openxmlformats.org/presentationml/2006/main">
  <p:tag name="AS_UNIQUEID" val="1305"/>
</p:tagLst>
</file>

<file path=ppt/tags/tag129.xml><?xml version="1.0" encoding="utf-8"?>
<p:tagLst xmlns:p="http://schemas.openxmlformats.org/presentationml/2006/main">
  <p:tag name="AS_UNIQUEID" val="1306"/>
</p:tagLst>
</file>

<file path=ppt/tags/tag130.xml><?xml version="1.0" encoding="utf-8"?>
<p:tagLst xmlns:p="http://schemas.openxmlformats.org/presentationml/2006/main">
  <p:tag name="AS_UNIQUEID" val="1307"/>
</p:tagLst>
</file>

<file path=ppt/tags/tag131.xml><?xml version="1.0" encoding="utf-8"?>
<p:tagLst xmlns:p="http://schemas.openxmlformats.org/presentationml/2006/main">
  <p:tag name="AS_UNIQUEID" val="1308"/>
</p:tagLst>
</file>

<file path=ppt/tags/tag132.xml><?xml version="1.0" encoding="utf-8"?>
<p:tagLst xmlns:p="http://schemas.openxmlformats.org/presentationml/2006/main">
  <p:tag name="AS_UNIQUEID" val="1309"/>
</p:tagLst>
</file>

<file path=ppt/tags/tag133.xml><?xml version="1.0" encoding="utf-8"?>
<p:tagLst xmlns:p="http://schemas.openxmlformats.org/presentationml/2006/main">
  <p:tag name="AS_UNIQUEID" val="1310"/>
</p:tagLst>
</file>

<file path=ppt/tags/tag134.xml><?xml version="1.0" encoding="utf-8"?>
<p:tagLst xmlns:p="http://schemas.openxmlformats.org/presentationml/2006/main">
  <p:tag name="AS_UNIQUEID" val="1311"/>
</p:tagLst>
</file>

<file path=ppt/tags/tag135.xml><?xml version="1.0" encoding="utf-8"?>
<p:tagLst xmlns:p="http://schemas.openxmlformats.org/presentationml/2006/main">
  <p:tag name="AS_UNIQUEID" val="1312"/>
</p:tagLst>
</file>

<file path=ppt/tags/tag136.xml><?xml version="1.0" encoding="utf-8"?>
<p:tagLst xmlns:p="http://schemas.openxmlformats.org/presentationml/2006/main">
  <p:tag name="AS_UNIQUEID" val="1313"/>
</p:tagLst>
</file>

<file path=ppt/tags/tag137.xml><?xml version="1.0" encoding="utf-8"?>
<p:tagLst xmlns:p="http://schemas.openxmlformats.org/presentationml/2006/main">
  <p:tag name="AS_UNIQUEID" val="1314"/>
</p:tagLst>
</file>

<file path=ppt/tags/tag138.xml><?xml version="1.0" encoding="utf-8"?>
<p:tagLst xmlns:p="http://schemas.openxmlformats.org/presentationml/2006/main">
  <p:tag name="AS_UNIQUEID" val="1315"/>
</p:tagLst>
</file>

<file path=ppt/tags/tag139.xml><?xml version="1.0" encoding="utf-8"?>
<p:tagLst xmlns:p="http://schemas.openxmlformats.org/presentationml/2006/main">
  <p:tag name="AS_UNIQUEID" val="1316"/>
</p:tagLst>
</file>

<file path=ppt/tags/tag140.xml><?xml version="1.0" encoding="utf-8"?>
<p:tagLst xmlns:p="http://schemas.openxmlformats.org/presentationml/2006/main">
  <p:tag name="AS_UNIQUEID" val="1317"/>
</p:tagLst>
</file>

<file path=ppt/tags/tag141.xml><?xml version="1.0" encoding="utf-8"?>
<p:tagLst xmlns:p="http://schemas.openxmlformats.org/presentationml/2006/main">
  <p:tag name="AS_UNIQUEID" val="1318"/>
</p:tagLst>
</file>

<file path=ppt/tags/tag142.xml><?xml version="1.0" encoding="utf-8"?>
<p:tagLst xmlns:p="http://schemas.openxmlformats.org/presentationml/2006/main">
  <p:tag name="AS_UNIQUEID" val="1320"/>
</p:tagLst>
</file>

<file path=ppt/tags/tag143.xml><?xml version="1.0" encoding="utf-8"?>
<p:tagLst xmlns:p="http://schemas.openxmlformats.org/presentationml/2006/main">
  <p:tag name="AS_UNIQUEID" val="1637"/>
</p:tagLst>
</file>

<file path=ppt/tags/tag144.xml><?xml version="1.0" encoding="utf-8"?>
<p:tagLst xmlns:p="http://schemas.openxmlformats.org/presentationml/2006/main">
  <p:tag name="AS_UNIQUEID" val="1296"/>
</p:tagLst>
</file>

<file path=ppt/tags/tag145.xml><?xml version="1.0" encoding="utf-8"?>
<p:tagLst xmlns:p="http://schemas.openxmlformats.org/presentationml/2006/main">
  <p:tag name="AS_UNIQUEID" val="1296"/>
  <p:tag name="KSO_WM_BEAUTIFY_FLAG" val=""/>
</p:tagLst>
</file>

<file path=ppt/tags/tag146.xml><?xml version="1.0" encoding="utf-8"?>
<p:tagLst xmlns:p="http://schemas.openxmlformats.org/presentationml/2006/main">
  <p:tag name="AS_UNIQUEID" val="1638"/>
</p:tagLst>
</file>

<file path=ppt/tags/tag147.xml><?xml version="1.0" encoding="utf-8"?>
<p:tagLst xmlns:p="http://schemas.openxmlformats.org/presentationml/2006/main">
  <p:tag name="AS_UNIQUEID" val="1639"/>
</p:tagLst>
</file>

<file path=ppt/tags/tag148.xml><?xml version="1.0" encoding="utf-8"?>
<p:tagLst xmlns:p="http://schemas.openxmlformats.org/presentationml/2006/main">
  <p:tag name="AS_UNIQUEID" val="1297"/>
</p:tagLst>
</file>

<file path=ppt/tags/tag149.xml><?xml version="1.0" encoding="utf-8"?>
<p:tagLst xmlns:p="http://schemas.openxmlformats.org/presentationml/2006/main">
  <p:tag name="AS_UNIQUEID" val="1297"/>
  <p:tag name="KSO_WM_BEAUTIFY_FLAG" val=""/>
</p:tagLst>
</file>

<file path=ppt/tags/tag150.xml><?xml version="1.0" encoding="utf-8"?>
<p:tagLst xmlns:p="http://schemas.openxmlformats.org/presentationml/2006/main">
  <p:tag name="AS_UNIQUEID" val="1640"/>
  <p:tag name="KSO_WM_BEAUTIFY_FLAG" val=""/>
</p:tagLst>
</file>

<file path=ppt/tags/tag151.xml><?xml version="1.0" encoding="utf-8"?>
<p:tagLst xmlns:p="http://schemas.openxmlformats.org/presentationml/2006/main">
  <p:tag name="AS_UNIQUEID" val="1641"/>
  <p:tag name="KSO_WM_BEAUTIFY_FLAG" val=""/>
  <p:tag name="KSO_WM_UNIT_MEDIACOVER_BTN_POS" val="c"/>
  <p:tag name="KSO_WM_UNIT_MEDIACOVER_BTN_STATE" val="1"/>
  <p:tag name="KSO_WM_UNIT_MEDIACOVER_BTN_STYLE" val="ee0bc779c1f3d7f3e90c96344320e69a"/>
  <p:tag name="KSO_WM_UNIT_MEDIACOVER_RGB" val="000000"/>
  <p:tag name="KSO_WM_UNIT_MEDIACOVER_STYLEID" val="1"/>
  <p:tag name="KSO_WM_UNIT_MEDIACOVER_TEXT" val=""/>
  <p:tag name="KSO_WM_UNIT_MEDIACOVER_TEXTSTATE" val="0"/>
  <p:tag name="KSO_WM_UNIT_MEDIACOVER_TRANSPARENCY" val="0.5"/>
</p:tagLst>
</file>

<file path=ppt/tags/tag152.xml><?xml version="1.0" encoding="utf-8"?>
<p:tagLst xmlns:p="http://schemas.openxmlformats.org/presentationml/2006/main">
  <p:tag name="AS_UNIQUEID" val="1643"/>
  <p:tag name="KSO_WM_MEDIACOVER_FLAG" val="1"/>
  <p:tag name="KSO_WM_UNIT_MEDIACOVER_BTN_POS" val="c"/>
  <p:tag name="KSO_WM_UNIT_MEDIACOVER_BTN_STATE" val="1"/>
  <p:tag name="KSO_WM_UNIT_MEDIACOVER_BTN_STYLE" val="ee0bc779c1f3d7f3e90c96344320e69a"/>
  <p:tag name="KSO_WM_UNIT_MEDIACOVER_BTNRECT" val="7491*4289*0*0"/>
  <p:tag name="KSO_WM_UNIT_MEDIACOVER_RGB" val="000000"/>
  <p:tag name="KSO_WM_UNIT_MEDIACOVER_STYLEID" val="1"/>
  <p:tag name="KSO_WM_UNIT_MEDIACOVER_TEXTSTATE" val="0"/>
  <p:tag name="KSO_WM_UNIT_MEDIACOVER_TRANSPARENCY" val="0.5"/>
</p:tagLst>
</file>

<file path=ppt/tags/tag153.xml><?xml version="1.0" encoding="utf-8"?>
<p:tagLst xmlns:p="http://schemas.openxmlformats.org/presentationml/2006/main">
  <p:tag name="AS_UNIQUEID" val="1644"/>
  <p:tag name="KSO_WM_BEAUTIFY_FLAG" val=""/>
  <p:tag name="KSO_WM_UNIT_MEDIACOVER_BTN_POS" val="c"/>
  <p:tag name="KSO_WM_UNIT_MEDIACOVER_BTN_STATE" val="1"/>
  <p:tag name="KSO_WM_UNIT_MEDIACOVER_BTN_STYLE" val="ee0bc779c1f3d7f3e90c96344320e69a"/>
  <p:tag name="KSO_WM_UNIT_MEDIACOVER_RGB" val="000000"/>
  <p:tag name="KSO_WM_UNIT_MEDIACOVER_STYLEID" val="1"/>
  <p:tag name="KSO_WM_UNIT_MEDIACOVER_TEXT" val=""/>
  <p:tag name="KSO_WM_UNIT_MEDIACOVER_TEXTSTATE" val="0"/>
  <p:tag name="KSO_WM_UNIT_MEDIACOVER_TRANSPARENCY" val="0.5"/>
</p:tagLst>
</file>

<file path=ppt/tags/tag154.xml><?xml version="1.0" encoding="utf-8"?>
<p:tagLst xmlns:p="http://schemas.openxmlformats.org/presentationml/2006/main">
  <p:tag name="AS_UNIQUEID" val="1322"/>
</p:tagLst>
</file>

<file path=ppt/tags/tag155.xml><?xml version="1.0" encoding="utf-8"?>
<p:tagLst xmlns:p="http://schemas.openxmlformats.org/presentationml/2006/main">
  <p:tag name="AS_UNIQUEID" val="1323"/>
</p:tagLst>
</file>

<file path=ppt/tags/tag156.xml><?xml version="1.0" encoding="utf-8"?>
<p:tagLst xmlns:p="http://schemas.openxmlformats.org/presentationml/2006/main">
  <p:tag name="AS_UNIQUEID" val="1325"/>
</p:tagLst>
</file>

<file path=ppt/tags/tag157.xml><?xml version="1.0" encoding="utf-8"?>
<p:tagLst xmlns:p="http://schemas.openxmlformats.org/presentationml/2006/main">
  <p:tag name="AS_UNIQUEID" val="1326"/>
</p:tagLst>
</file>

<file path=ppt/tags/tag158.xml><?xml version="1.0" encoding="utf-8"?>
<p:tagLst xmlns:p="http://schemas.openxmlformats.org/presentationml/2006/main">
  <p:tag name="AS_UNIQUEID" val="1327"/>
</p:tagLst>
</file>

<file path=ppt/tags/tag159.xml><?xml version="1.0" encoding="utf-8"?>
<p:tagLst xmlns:p="http://schemas.openxmlformats.org/presentationml/2006/main">
  <p:tag name="AS_UNIQUEID" val="1328"/>
</p:tagLst>
</file>

<file path=ppt/tags/tag160.xml><?xml version="1.0" encoding="utf-8"?>
<p:tagLst xmlns:p="http://schemas.openxmlformats.org/presentationml/2006/main">
  <p:tag name="AS_UNIQUEID" val="1329"/>
</p:tagLst>
</file>

<file path=ppt/tags/tag161.xml><?xml version="1.0" encoding="utf-8"?>
<p:tagLst xmlns:p="http://schemas.openxmlformats.org/presentationml/2006/main">
  <p:tag name="AS_UNIQUEID" val="1330"/>
</p:tagLst>
</file>

<file path=ppt/tags/tag162.xml><?xml version="1.0" encoding="utf-8"?>
<p:tagLst xmlns:p="http://schemas.openxmlformats.org/presentationml/2006/main">
  <p:tag name="AS_UNIQUEID" val="1331"/>
</p:tagLst>
</file>

<file path=ppt/tags/tag163.xml><?xml version="1.0" encoding="utf-8"?>
<p:tagLst xmlns:p="http://schemas.openxmlformats.org/presentationml/2006/main">
  <p:tag name="AS_UNIQUEID" val="1332"/>
</p:tagLst>
</file>

<file path=ppt/tags/tag164.xml><?xml version="1.0" encoding="utf-8"?>
<p:tagLst xmlns:p="http://schemas.openxmlformats.org/presentationml/2006/main">
  <p:tag name="AS_UNIQUEID" val="1333"/>
</p:tagLst>
</file>

<file path=ppt/tags/tag165.xml><?xml version="1.0" encoding="utf-8"?>
<p:tagLst xmlns:p="http://schemas.openxmlformats.org/presentationml/2006/main">
  <p:tag name="AS_UNIQUEID" val="1334"/>
</p:tagLst>
</file>

<file path=ppt/tags/tag166.xml><?xml version="1.0" encoding="utf-8"?>
<p:tagLst xmlns:p="http://schemas.openxmlformats.org/presentationml/2006/main">
  <p:tag name="AS_UNIQUEID" val="1335"/>
</p:tagLst>
</file>

<file path=ppt/tags/tag167.xml><?xml version="1.0" encoding="utf-8"?>
<p:tagLst xmlns:p="http://schemas.openxmlformats.org/presentationml/2006/main">
  <p:tag name="AS_UNIQUEID" val="1336"/>
</p:tagLst>
</file>

<file path=ppt/tags/tag168.xml><?xml version="1.0" encoding="utf-8"?>
<p:tagLst xmlns:p="http://schemas.openxmlformats.org/presentationml/2006/main">
  <p:tag name="AS_UNIQUEID" val="1337"/>
</p:tagLst>
</file>

<file path=ppt/tags/tag169.xml><?xml version="1.0" encoding="utf-8"?>
<p:tagLst xmlns:p="http://schemas.openxmlformats.org/presentationml/2006/main">
  <p:tag name="AS_UNIQUEID" val="1338"/>
</p:tagLst>
</file>

<file path=ppt/tags/tag170.xml><?xml version="1.0" encoding="utf-8"?>
<p:tagLst xmlns:p="http://schemas.openxmlformats.org/presentationml/2006/main">
  <p:tag name="AS_UNIQUEID" val="1339"/>
</p:tagLst>
</file>

<file path=ppt/tags/tag171.xml><?xml version="1.0" encoding="utf-8"?>
<p:tagLst xmlns:p="http://schemas.openxmlformats.org/presentationml/2006/main">
  <p:tag name="AS_UNIQUEID" val="1340"/>
</p:tagLst>
</file>

<file path=ppt/tags/tag172.xml><?xml version="1.0" encoding="utf-8"?>
<p:tagLst xmlns:p="http://schemas.openxmlformats.org/presentationml/2006/main">
  <p:tag name="AS_UNIQUEID" val="1341"/>
</p:tagLst>
</file>

<file path=ppt/tags/tag173.xml><?xml version="1.0" encoding="utf-8"?>
<p:tagLst xmlns:p="http://schemas.openxmlformats.org/presentationml/2006/main">
  <p:tag name="AS_UNIQUEID" val="1342"/>
</p:tagLst>
</file>

<file path=ppt/tags/tag174.xml><?xml version="1.0" encoding="utf-8"?>
<p:tagLst xmlns:p="http://schemas.openxmlformats.org/presentationml/2006/main">
  <p:tag name="AS_UNIQUEID" val="1343"/>
</p:tagLst>
</file>

<file path=ppt/tags/tag175.xml><?xml version="1.0" encoding="utf-8"?>
<p:tagLst xmlns:p="http://schemas.openxmlformats.org/presentationml/2006/main">
  <p:tag name="AS_UNIQUEID" val="1344"/>
</p:tagLst>
</file>

<file path=ppt/tags/tag176.xml><?xml version="1.0" encoding="utf-8"?>
<p:tagLst xmlns:p="http://schemas.openxmlformats.org/presentationml/2006/main">
  <p:tag name="AS_UNIQUEID" val="1345"/>
</p:tagLst>
</file>

<file path=ppt/tags/tag177.xml><?xml version="1.0" encoding="utf-8"?>
<p:tagLst xmlns:p="http://schemas.openxmlformats.org/presentationml/2006/main">
  <p:tag name="AS_UNIQUEID" val="1646"/>
  <p:tag name="KSO_WM_BEAUTIFY_FLAG" val=""/>
  <p:tag name="KSO_WM_UNIT_MEDIACOVER_BTN_POS" val="c"/>
  <p:tag name="KSO_WM_UNIT_MEDIACOVER_BTN_STATE" val="1"/>
  <p:tag name="KSO_WM_UNIT_MEDIACOVER_BTN_STYLE" val="ee0bc779c1f3d7f3e90c96344320e69a"/>
  <p:tag name="KSO_WM_UNIT_MEDIACOVER_RGB" val="000000"/>
  <p:tag name="KSO_WM_UNIT_MEDIACOVER_STYLEID" val="1"/>
  <p:tag name="KSO_WM_UNIT_MEDIACOVER_TEXT" val=""/>
  <p:tag name="KSO_WM_UNIT_MEDIACOVER_TEXTSTATE" val="0"/>
  <p:tag name="KSO_WM_UNIT_MEDIACOVER_TRANSPARENCY" val="0.5"/>
</p:tagLst>
</file>

<file path=ppt/tags/tag178.xml><?xml version="1.0" encoding="utf-8"?>
<p:tagLst xmlns:p="http://schemas.openxmlformats.org/presentationml/2006/main">
  <p:tag name="AS_UNIQUEID" val="1648"/>
  <p:tag name="KSO_WM_BEAUTIFY_FLAG" val=""/>
  <p:tag name="KSO_WM_UNIT_MEDIACOVER_BTN_POS" val="c"/>
  <p:tag name="KSO_WM_UNIT_MEDIACOVER_BTN_STATE" val="1"/>
  <p:tag name="KSO_WM_UNIT_MEDIACOVER_BTN_STYLE" val="ee0bc779c1f3d7f3e90c96344320e69a"/>
  <p:tag name="KSO_WM_UNIT_MEDIACOVER_RGB" val="000000"/>
  <p:tag name="KSO_WM_UNIT_MEDIACOVER_STYLEID" val="1"/>
  <p:tag name="KSO_WM_UNIT_MEDIACOVER_TEXT" val=""/>
  <p:tag name="KSO_WM_UNIT_MEDIACOVER_TEXTSTATE" val="0"/>
  <p:tag name="KSO_WM_UNIT_MEDIACOVER_TRANSPARENCY" val="0.5"/>
</p:tagLst>
</file>

<file path=ppt/tags/tag179.xml><?xml version="1.0" encoding="utf-8"?>
<p:tagLst xmlns:p="http://schemas.openxmlformats.org/presentationml/2006/main">
  <p:tag name="AS_UNIQUEID" val="1649"/>
</p:tagLst>
</file>

<file path=ppt/tags/tag180.xml><?xml version="1.0" encoding="utf-8"?>
<p:tagLst xmlns:p="http://schemas.openxmlformats.org/presentationml/2006/main">
  <p:tag name="AS_UNIQUEID" val="1650"/>
</p:tagLst>
</file>

<file path=ppt/tags/tag181.xml><?xml version="1.0" encoding="utf-8"?>
<p:tagLst xmlns:p="http://schemas.openxmlformats.org/presentationml/2006/main">
  <p:tag name="AS_UNIQUEID" val="1651"/>
</p:tagLst>
</file>

<file path=ppt/tags/tag182.xml><?xml version="1.0" encoding="utf-8"?>
<p:tagLst xmlns:p="http://schemas.openxmlformats.org/presentationml/2006/main">
  <p:tag name="AS_UNIQUEID" val="1652"/>
</p:tagLst>
</file>

<file path=ppt/tags/tag183.xml><?xml version="1.0" encoding="utf-8"?>
<p:tagLst xmlns:p="http://schemas.openxmlformats.org/presentationml/2006/main">
  <p:tag name="AS_UNIQUEID" val="1653"/>
</p:tagLst>
</file>

<file path=ppt/tags/tag184.xml><?xml version="1.0" encoding="utf-8"?>
<p:tagLst xmlns:p="http://schemas.openxmlformats.org/presentationml/2006/main">
  <p:tag name="AS_UNIQUEID" val="1654"/>
</p:tagLst>
</file>

<file path=ppt/tags/tag185.xml><?xml version="1.0" encoding="utf-8"?>
<p:tagLst xmlns:p="http://schemas.openxmlformats.org/presentationml/2006/main">
  <p:tag name="AS_UNIQUEID" val="1655"/>
</p:tagLst>
</file>

<file path=ppt/tags/tag186.xml><?xml version="1.0" encoding="utf-8"?>
<p:tagLst xmlns:p="http://schemas.openxmlformats.org/presentationml/2006/main">
  <p:tag name="AS_UNIQUEID" val="1656"/>
</p:tagLst>
</file>

<file path=ppt/tags/tag187.xml><?xml version="1.0" encoding="utf-8"?>
<p:tagLst xmlns:p="http://schemas.openxmlformats.org/presentationml/2006/main">
  <p:tag name="AS_UNIQUEID" val="1657"/>
</p:tagLst>
</file>

<file path=ppt/tags/tag188.xml><?xml version="1.0" encoding="utf-8"?>
<p:tagLst xmlns:p="http://schemas.openxmlformats.org/presentationml/2006/main">
  <p:tag name="AS_UNIQUEID" val="1658"/>
</p:tagLst>
</file>

<file path=ppt/tags/tag189.xml><?xml version="1.0" encoding="utf-8"?>
<p:tagLst xmlns:p="http://schemas.openxmlformats.org/presentationml/2006/main">
  <p:tag name="AS_UNIQUEID" val="1659"/>
</p:tagLst>
</file>

<file path=ppt/tags/tag190.xml><?xml version="1.0" encoding="utf-8"?>
<p:tagLst xmlns:p="http://schemas.openxmlformats.org/presentationml/2006/main">
  <p:tag name="AS_UNIQUEID" val="1660"/>
</p:tagLst>
</file>

<file path=ppt/tags/tag191.xml><?xml version="1.0" encoding="utf-8"?>
<p:tagLst xmlns:p="http://schemas.openxmlformats.org/presentationml/2006/main">
  <p:tag name="AS_UNIQUEID" val="1661"/>
</p:tagLst>
</file>

<file path=ppt/tags/tag192.xml><?xml version="1.0" encoding="utf-8"?>
<p:tagLst xmlns:p="http://schemas.openxmlformats.org/presentationml/2006/main">
  <p:tag name="AS_UNIQUEID" val="1662"/>
</p:tagLst>
</file>

<file path=ppt/tags/tag193.xml><?xml version="1.0" encoding="utf-8"?>
<p:tagLst xmlns:p="http://schemas.openxmlformats.org/presentationml/2006/main">
  <p:tag name="AS_UNIQUEID" val="1663"/>
</p:tagLst>
</file>

<file path=ppt/tags/tag194.xml><?xml version="1.0" encoding="utf-8"?>
<p:tagLst xmlns:p="http://schemas.openxmlformats.org/presentationml/2006/main">
  <p:tag name="AS_UNIQUEID" val="1664"/>
</p:tagLst>
</file>

<file path=ppt/tags/tag195.xml><?xml version="1.0" encoding="utf-8"?>
<p:tagLst xmlns:p="http://schemas.openxmlformats.org/presentationml/2006/main">
  <p:tag name="AS_UNIQUEID" val="1665"/>
</p:tagLst>
</file>

<file path=ppt/tags/tag196.xml><?xml version="1.0" encoding="utf-8"?>
<p:tagLst xmlns:p="http://schemas.openxmlformats.org/presentationml/2006/main">
  <p:tag name="AS_UNIQUEID" val="1666"/>
</p:tagLst>
</file>

<file path=ppt/tags/tag197.xml><?xml version="1.0" encoding="utf-8"?>
<p:tagLst xmlns:p="http://schemas.openxmlformats.org/presentationml/2006/main">
  <p:tag name="AS_UNIQUEID" val="1667"/>
</p:tagLst>
</file>

<file path=ppt/tags/tag198.xml><?xml version="1.0" encoding="utf-8"?>
<p:tagLst xmlns:p="http://schemas.openxmlformats.org/presentationml/2006/main">
  <p:tag name="AS_UNIQUEID" val="1668"/>
</p:tagLst>
</file>

<file path=ppt/tags/tag199.xml><?xml version="1.0" encoding="utf-8"?>
<p:tagLst xmlns:p="http://schemas.openxmlformats.org/presentationml/2006/main">
  <p:tag name="AS_UNIQUEID" val="1669"/>
</p:tagLst>
</file>

<file path=ppt/tags/tag200.xml><?xml version="1.0" encoding="utf-8"?>
<p:tagLst xmlns:p="http://schemas.openxmlformats.org/presentationml/2006/main">
  <p:tag name="AS_UNIQUEID" val="1670"/>
</p:tagLst>
</file>

<file path=ppt/tags/tag201.xml><?xml version="1.0" encoding="utf-8"?>
<p:tagLst xmlns:p="http://schemas.openxmlformats.org/presentationml/2006/main">
  <p:tag name="AS_UNIQUEID" val="1671"/>
</p:tagLst>
</file>

<file path=ppt/tags/tag202.xml><?xml version="1.0" encoding="utf-8"?>
<p:tagLst xmlns:p="http://schemas.openxmlformats.org/presentationml/2006/main">
  <p:tag name="AS_UNIQUEID" val="1672"/>
</p:tagLst>
</file>

<file path=ppt/tags/tag203.xml><?xml version="1.0" encoding="utf-8"?>
<p:tagLst xmlns:p="http://schemas.openxmlformats.org/presentationml/2006/main">
  <p:tag name="AS_UNIQUEID" val="1673"/>
</p:tagLst>
</file>

<file path=ppt/tags/tag204.xml><?xml version="1.0" encoding="utf-8"?>
<p:tagLst xmlns:p="http://schemas.openxmlformats.org/presentationml/2006/main">
  <p:tag name="AS_UNIQUEID" val="1674"/>
</p:tagLst>
</file>

<file path=ppt/tags/tag205.xml><?xml version="1.0" encoding="utf-8"?>
<p:tagLst xmlns:p="http://schemas.openxmlformats.org/presentationml/2006/main">
  <p:tag name="AS_UNIQUEID" val="1675"/>
</p:tagLst>
</file>

<file path=ppt/tags/tag206.xml><?xml version="1.0" encoding="utf-8"?>
<p:tagLst xmlns:p="http://schemas.openxmlformats.org/presentationml/2006/main">
  <p:tag name="AS_UNIQUEID" val="1676"/>
</p:tagLst>
</file>

<file path=ppt/tags/tag207.xml><?xml version="1.0" encoding="utf-8"?>
<p:tagLst xmlns:p="http://schemas.openxmlformats.org/presentationml/2006/main">
  <p:tag name="AS_UNIQUEID" val="1677"/>
</p:tagLst>
</file>

<file path=ppt/tags/tag208.xml><?xml version="1.0" encoding="utf-8"?>
<p:tagLst xmlns:p="http://schemas.openxmlformats.org/presentationml/2006/main">
  <p:tag name="AS_UNIQUEID" val="1678"/>
</p:tagLst>
</file>

<file path=ppt/tags/tag209.xml><?xml version="1.0" encoding="utf-8"?>
<p:tagLst xmlns:p="http://schemas.openxmlformats.org/presentationml/2006/main">
  <p:tag name="AS_UNIQUEID" val="1679"/>
</p:tagLst>
</file>

<file path=ppt/tags/tag210.xml><?xml version="1.0" encoding="utf-8"?>
<p:tagLst xmlns:p="http://schemas.openxmlformats.org/presentationml/2006/main">
  <p:tag name="AS_UNIQUEID" val="1680"/>
</p:tagLst>
</file>

<file path=ppt/tags/tag211.xml><?xml version="1.0" encoding="utf-8"?>
<p:tagLst xmlns:p="http://schemas.openxmlformats.org/presentationml/2006/main">
  <p:tag name="AS_UNIQUEID" val="1681"/>
</p:tagLst>
</file>

<file path=ppt/tags/tag212.xml><?xml version="1.0" encoding="utf-8"?>
<p:tagLst xmlns:p="http://schemas.openxmlformats.org/presentationml/2006/main">
  <p:tag name="AS_UNIQUEID" val="1682"/>
</p:tagLst>
</file>

<file path=ppt/tags/tag213.xml><?xml version="1.0" encoding="utf-8"?>
<p:tagLst xmlns:p="http://schemas.openxmlformats.org/presentationml/2006/main">
  <p:tag name="AS_UNIQUEID" val="1683"/>
</p:tagLst>
</file>

<file path=ppt/tags/tag214.xml><?xml version="1.0" encoding="utf-8"?>
<p:tagLst xmlns:p="http://schemas.openxmlformats.org/presentationml/2006/main">
  <p:tag name="AS_UNIQUEID" val="1684"/>
</p:tagLst>
</file>

<file path=ppt/tags/tag215.xml><?xml version="1.0" encoding="utf-8"?>
<p:tagLst xmlns:p="http://schemas.openxmlformats.org/presentationml/2006/main">
  <p:tag name="AS_UNIQUEID" val="1685"/>
</p:tagLst>
</file>

<file path=ppt/tags/tag216.xml><?xml version="1.0" encoding="utf-8"?>
<p:tagLst xmlns:p="http://schemas.openxmlformats.org/presentationml/2006/main">
  <p:tag name="AS_UNIQUEID" val="1686"/>
  <p:tag name="KSO_WM_BEAUTIFY_FLAG" val=""/>
</p:tagLst>
</file>

<file path=ppt/tags/tag217.xml><?xml version="1.0" encoding="utf-8"?>
<p:tagLst xmlns:p="http://schemas.openxmlformats.org/presentationml/2006/main">
  <p:tag name="AS_UNIQUEID" val="1688"/>
</p:tagLst>
</file>

<file path=ppt/tags/tag218.xml><?xml version="1.0" encoding="utf-8"?>
<p:tagLst xmlns:p="http://schemas.openxmlformats.org/presentationml/2006/main">
  <p:tag name="AS_UNIQUEID" val="1689"/>
</p:tagLst>
</file>

<file path=ppt/tags/tag219.xml><?xml version="1.0" encoding="utf-8"?>
<p:tagLst xmlns:p="http://schemas.openxmlformats.org/presentationml/2006/main">
  <p:tag name="AS_UNIQUEID" val="1690"/>
</p:tagLst>
</file>

<file path=ppt/tags/tag220.xml><?xml version="1.0" encoding="utf-8"?>
<p:tagLst xmlns:p="http://schemas.openxmlformats.org/presentationml/2006/main">
  <p:tag name="AS_UNIQUEID" val="1691"/>
</p:tagLst>
</file>

<file path=ppt/tags/tag221.xml><?xml version="1.0" encoding="utf-8"?>
<p:tagLst xmlns:p="http://schemas.openxmlformats.org/presentationml/2006/main">
  <p:tag name="AS_UNIQUEID" val="1692"/>
  <p:tag name="KSO_WM_BEAUTIFY_FLAG" val=""/>
</p:tagLst>
</file>

<file path=ppt/tags/tag222.xml><?xml version="1.0" encoding="utf-8"?>
<p:tagLst xmlns:p="http://schemas.openxmlformats.org/presentationml/2006/main">
  <p:tag name="AS_UNIQUEID" val="1693"/>
  <p:tag name="KSO_WM_BEAUTIFY_FLAG" val=""/>
  <p:tag name="KSO_WM_UNIT_MEDIACOVER_BTN_POS" val="c"/>
  <p:tag name="KSO_WM_UNIT_MEDIACOVER_BTN_STATE" val="1"/>
  <p:tag name="KSO_WM_UNIT_MEDIACOVER_BTN_STYLE" val="ee0bc779c1f3d7f3e90c96344320e69a"/>
  <p:tag name="KSO_WM_UNIT_MEDIACOVER_RGB" val="000000"/>
  <p:tag name="KSO_WM_UNIT_MEDIACOVER_STYLEID" val="1"/>
  <p:tag name="KSO_WM_UNIT_MEDIACOVER_TEXT" val=""/>
  <p:tag name="KSO_WM_UNIT_MEDIACOVER_TEXTSTATE" val="0"/>
  <p:tag name="KSO_WM_UNIT_MEDIACOVER_TRANSPARENCY" val="0.5"/>
</p:tagLst>
</file>

<file path=ppt/tags/tag223.xml><?xml version="1.0" encoding="utf-8"?>
<p:tagLst xmlns:p="http://schemas.openxmlformats.org/presentationml/2006/main">
  <p:tag name="AS_UNIQUEID" val="1695"/>
</p:tagLst>
</file>

<file path=ppt/tags/tag224.xml><?xml version="1.0" encoding="utf-8"?>
<p:tagLst xmlns:p="http://schemas.openxmlformats.org/presentationml/2006/main">
  <p:tag name="AS_UNIQUEID" val="1696"/>
</p:tagLst>
</file>

<file path=ppt/tags/tag225.xml><?xml version="1.0" encoding="utf-8"?>
<p:tagLst xmlns:p="http://schemas.openxmlformats.org/presentationml/2006/main">
  <p:tag name="AS_UNIQUEID" val="1697"/>
</p:tagLst>
</file>

<file path=ppt/tags/tag226.xml><?xml version="1.0" encoding="utf-8"?>
<p:tagLst xmlns:p="http://schemas.openxmlformats.org/presentationml/2006/main">
  <p:tag name="AS_UNIQUEID" val="1698"/>
</p:tagLst>
</file>

<file path=ppt/tags/tag227.xml><?xml version="1.0" encoding="utf-8"?>
<p:tagLst xmlns:p="http://schemas.openxmlformats.org/presentationml/2006/main">
  <p:tag name="AS_UNIQUEID" val="1699"/>
</p:tagLst>
</file>

<file path=ppt/tags/tag228.xml><?xml version="1.0" encoding="utf-8"?>
<p:tagLst xmlns:p="http://schemas.openxmlformats.org/presentationml/2006/main">
  <p:tag name="AS_UNIQUEID" val="1700"/>
</p:tagLst>
</file>

<file path=ppt/tags/tag229.xml><?xml version="1.0" encoding="utf-8"?>
<p:tagLst xmlns:p="http://schemas.openxmlformats.org/presentationml/2006/main">
  <p:tag name="AS_UNIQUEID" val="1701"/>
</p:tagLst>
</file>

<file path=ppt/tags/tag230.xml><?xml version="1.0" encoding="utf-8"?>
<p:tagLst xmlns:p="http://schemas.openxmlformats.org/presentationml/2006/main">
  <p:tag name="AS_UNIQUEID" val="1702"/>
</p:tagLst>
</file>

<file path=ppt/tags/tag231.xml><?xml version="1.0" encoding="utf-8"?>
<p:tagLst xmlns:p="http://schemas.openxmlformats.org/presentationml/2006/main">
  <p:tag name="AS_UNIQUEID" val="1703"/>
</p:tagLst>
</file>

<file path=ppt/tags/tag232.xml><?xml version="1.0" encoding="utf-8"?>
<p:tagLst xmlns:p="http://schemas.openxmlformats.org/presentationml/2006/main">
  <p:tag name="AS_UNIQUEID" val="1704"/>
</p:tagLst>
</file>

<file path=ppt/tags/tag233.xml><?xml version="1.0" encoding="utf-8"?>
<p:tagLst xmlns:p="http://schemas.openxmlformats.org/presentationml/2006/main">
  <p:tag name="AS_UNIQUEID" val="1705"/>
</p:tagLst>
</file>

<file path=ppt/tags/tag234.xml><?xml version="1.0" encoding="utf-8"?>
<p:tagLst xmlns:p="http://schemas.openxmlformats.org/presentationml/2006/main">
  <p:tag name="AS_UNIQUEID" val="1706"/>
</p:tagLst>
</file>

<file path=ppt/tags/tag235.xml><?xml version="1.0" encoding="utf-8"?>
<p:tagLst xmlns:p="http://schemas.openxmlformats.org/presentationml/2006/main">
  <p:tag name="AS_UNIQUEID" val="1707"/>
</p:tagLst>
</file>

<file path=ppt/tags/tag236.xml><?xml version="1.0" encoding="utf-8"?>
<p:tagLst xmlns:p="http://schemas.openxmlformats.org/presentationml/2006/main">
  <p:tag name="AS_UNIQUEID" val="1708"/>
</p:tagLst>
</file>

<file path=ppt/tags/tag237.xml><?xml version="1.0" encoding="utf-8"?>
<p:tagLst xmlns:p="http://schemas.openxmlformats.org/presentationml/2006/main">
  <p:tag name="AS_UNIQUEID" val="1709"/>
</p:tagLst>
</file>

<file path=ppt/tags/tag238.xml><?xml version="1.0" encoding="utf-8"?>
<p:tagLst xmlns:p="http://schemas.openxmlformats.org/presentationml/2006/main">
  <p:tag name="AS_UNIQUEID" val="1710"/>
</p:tagLst>
</file>

<file path=ppt/tags/tag239.xml><?xml version="1.0" encoding="utf-8"?>
<p:tagLst xmlns:p="http://schemas.openxmlformats.org/presentationml/2006/main">
  <p:tag name="AS_UNIQUEID" val="1711"/>
</p:tagLst>
</file>

<file path=ppt/tags/tag240.xml><?xml version="1.0" encoding="utf-8"?>
<p:tagLst xmlns:p="http://schemas.openxmlformats.org/presentationml/2006/main">
  <p:tag name="AS_UNIQUEID" val="1712"/>
</p:tagLst>
</file>

<file path=ppt/tags/tag241.xml><?xml version="1.0" encoding="utf-8"?>
<p:tagLst xmlns:p="http://schemas.openxmlformats.org/presentationml/2006/main">
  <p:tag name="AS_UNIQUEID" val="1713"/>
</p:tagLst>
</file>

<file path=ppt/tags/tag242.xml><?xml version="1.0" encoding="utf-8"?>
<p:tagLst xmlns:p="http://schemas.openxmlformats.org/presentationml/2006/main">
  <p:tag name="AS_UNIQUEID" val="1714"/>
</p:tagLst>
</file>

<file path=ppt/tags/tag243.xml><?xml version="1.0" encoding="utf-8"?>
<p:tagLst xmlns:p="http://schemas.openxmlformats.org/presentationml/2006/main">
  <p:tag name="AS_UNIQUEID" val="1715"/>
</p:tagLst>
</file>

<file path=ppt/tags/tag244.xml><?xml version="1.0" encoding="utf-8"?>
<p:tagLst xmlns:p="http://schemas.openxmlformats.org/presentationml/2006/main">
  <p:tag name="AS_UNIQUEID" val="1716"/>
</p:tagLst>
</file>

<file path=ppt/tags/tag245.xml><?xml version="1.0" encoding="utf-8"?>
<p:tagLst xmlns:p="http://schemas.openxmlformats.org/presentationml/2006/main">
  <p:tag name="AS_UNIQUEID" val="1717"/>
</p:tagLst>
</file>

<file path=ppt/tags/tag246.xml><?xml version="1.0" encoding="utf-8"?>
<p:tagLst xmlns:p="http://schemas.openxmlformats.org/presentationml/2006/main">
  <p:tag name="AS_UNIQUEID" val="1718"/>
</p:tagLst>
</file>

<file path=ppt/tags/tag247.xml><?xml version="1.0" encoding="utf-8"?>
<p:tagLst xmlns:p="http://schemas.openxmlformats.org/presentationml/2006/main">
  <p:tag name="AS_UNIQUEID" val="1719"/>
</p:tagLst>
</file>

<file path=ppt/tags/tag248.xml><?xml version="1.0" encoding="utf-8"?>
<p:tagLst xmlns:p="http://schemas.openxmlformats.org/presentationml/2006/main">
  <p:tag name="AS_UNIQUEID" val="1720"/>
</p:tagLst>
</file>

<file path=ppt/tags/tag249.xml><?xml version="1.0" encoding="utf-8"?>
<p:tagLst xmlns:p="http://schemas.openxmlformats.org/presentationml/2006/main">
  <p:tag name="AS_UNIQUEID" val="1721"/>
</p:tagLst>
</file>

<file path=ppt/tags/tag250.xml><?xml version="1.0" encoding="utf-8"?>
<p:tagLst xmlns:p="http://schemas.openxmlformats.org/presentationml/2006/main">
  <p:tag name="AS_UNIQUEID" val="1722"/>
</p:tagLst>
</file>

<file path=ppt/tags/tag251.xml><?xml version="1.0" encoding="utf-8"?>
<p:tagLst xmlns:p="http://schemas.openxmlformats.org/presentationml/2006/main">
  <p:tag name="AS_UNIQUEID" val="1723"/>
</p:tagLst>
</file>

<file path=ppt/tags/tag252.xml><?xml version="1.0" encoding="utf-8"?>
<p:tagLst xmlns:p="http://schemas.openxmlformats.org/presentationml/2006/main">
  <p:tag name="AS_UNIQUEID" val="1724"/>
</p:tagLst>
</file>

<file path=ppt/tags/tag253.xml><?xml version="1.0" encoding="utf-8"?>
<p:tagLst xmlns:p="http://schemas.openxmlformats.org/presentationml/2006/main">
  <p:tag name="AS_UNIQUEID" val="1725"/>
</p:tagLst>
</file>

<file path=ppt/tags/tag254.xml><?xml version="1.0" encoding="utf-8"?>
<p:tagLst xmlns:p="http://schemas.openxmlformats.org/presentationml/2006/main">
  <p:tag name="AS_UNIQUEID" val="1726"/>
</p:tagLst>
</file>

<file path=ppt/tags/tag255.xml><?xml version="1.0" encoding="utf-8"?>
<p:tagLst xmlns:p="http://schemas.openxmlformats.org/presentationml/2006/main">
  <p:tag name="AS_UNIQUEID" val="1727"/>
</p:tagLst>
</file>

<file path=ppt/tags/tag256.xml><?xml version="1.0" encoding="utf-8"?>
<p:tagLst xmlns:p="http://schemas.openxmlformats.org/presentationml/2006/main">
  <p:tag name="AS_UNIQUEID" val="1728"/>
</p:tagLst>
</file>

<file path=ppt/tags/tag257.xml><?xml version="1.0" encoding="utf-8"?>
<p:tagLst xmlns:p="http://schemas.openxmlformats.org/presentationml/2006/main">
  <p:tag name="AS_UNIQUEID" val="1729"/>
</p:tagLst>
</file>

<file path=ppt/tags/tag258.xml><?xml version="1.0" encoding="utf-8"?>
<p:tagLst xmlns:p="http://schemas.openxmlformats.org/presentationml/2006/main">
  <p:tag name="AS_UNIQUEID" val="1730"/>
</p:tagLst>
</file>

<file path=ppt/tags/tag259.xml><?xml version="1.0" encoding="utf-8"?>
<p:tagLst xmlns:p="http://schemas.openxmlformats.org/presentationml/2006/main">
  <p:tag name="AS_UNIQUEID" val="1731"/>
</p:tagLst>
</file>

<file path=ppt/tags/tag260.xml><?xml version="1.0" encoding="utf-8"?>
<p:tagLst xmlns:p="http://schemas.openxmlformats.org/presentationml/2006/main">
  <p:tag name="AS_UNIQUEID" val="1732"/>
</p:tagLst>
</file>

<file path=ppt/tags/tag261.xml><?xml version="1.0" encoding="utf-8"?>
<p:tagLst xmlns:p="http://schemas.openxmlformats.org/presentationml/2006/main">
  <p:tag name="AS_UNIQUEID" val="1733"/>
  <p:tag name="KSO_WM_BEAUTIFY_FLAG" val=""/>
  <p:tag name="KSO_WM_UNIT_MEDIACOVER_BTN_POS" val="c"/>
  <p:tag name="KSO_WM_UNIT_MEDIACOVER_BTN_STATE" val="1"/>
  <p:tag name="KSO_WM_UNIT_MEDIACOVER_BTN_STYLE" val="ee0bc779c1f3d7f3e90c96344320e69a"/>
  <p:tag name="KSO_WM_UNIT_MEDIACOVER_RGB" val="000000"/>
  <p:tag name="KSO_WM_UNIT_MEDIACOVER_STYLEID" val="1"/>
  <p:tag name="KSO_WM_UNIT_MEDIACOVER_TEXT" val=""/>
  <p:tag name="KSO_WM_UNIT_MEDIACOVER_TEXTSTATE" val="0"/>
  <p:tag name="KSO_WM_UNIT_MEDIACOVER_TRANSPARENCY" val="0.5"/>
</p:tagLst>
</file>

<file path=ppt/tags/tag262.xml><?xml version="1.0" encoding="utf-8"?>
<p:tagLst xmlns:p="http://schemas.openxmlformats.org/presentationml/2006/main">
  <p:tag name="AS_UNIQUEID" val="1735"/>
  <p:tag name="KSO_WM_UNIT_TABLE_BEAUTIFY" val="smartTable{d1d12da7-232f-45a3-a123-db0477763c03}"/>
  <p:tag name="TABLE_ENDDRAG_ORIGIN_RECT" val="857*323"/>
  <p:tag name="TABLE_ENDDRAG_RECT" val="39*87*857*323"/>
</p:tagLst>
</file>

<file path=ppt/tags/tag263.xml><?xml version="1.0" encoding="utf-8"?>
<p:tagLst xmlns:p="http://schemas.openxmlformats.org/presentationml/2006/main">
  <p:tag name="AS_UNIQUEID" val="1736"/>
</p:tagLst>
</file>

<file path=ppt/tags/tag264.xml><?xml version="1.0" encoding="utf-8"?>
<p:tagLst xmlns:p="http://schemas.openxmlformats.org/presentationml/2006/main">
  <p:tag name="AS_UNIQUEID" val="1737"/>
</p:tagLst>
</file>

<file path=ppt/tags/tag265.xml><?xml version="1.0" encoding="utf-8"?>
<p:tagLst xmlns:p="http://schemas.openxmlformats.org/presentationml/2006/main">
  <p:tag name="AS_UNIQUEID" val="1738"/>
</p:tagLst>
</file>

<file path=ppt/tags/tag266.xml><?xml version="1.0" encoding="utf-8"?>
<p:tagLst xmlns:p="http://schemas.openxmlformats.org/presentationml/2006/main">
  <p:tag name="AS_UNIQUEID" val="1739"/>
</p:tagLst>
</file>

<file path=ppt/tags/tag267.xml><?xml version="1.0" encoding="utf-8"?>
<p:tagLst xmlns:p="http://schemas.openxmlformats.org/presentationml/2006/main">
  <p:tag name="AS_UNIQUEID" val="1740"/>
</p:tagLst>
</file>

<file path=ppt/tags/tag268.xml><?xml version="1.0" encoding="utf-8"?>
<p:tagLst xmlns:p="http://schemas.openxmlformats.org/presentationml/2006/main">
  <p:tag name="AS_UNIQUEID" val="1741"/>
</p:tagLst>
</file>

<file path=ppt/tags/tag269.xml><?xml version="1.0" encoding="utf-8"?>
<p:tagLst xmlns:p="http://schemas.openxmlformats.org/presentationml/2006/main">
  <p:tag name="AS_UNIQUEID" val="1742"/>
</p:tagLst>
</file>

<file path=ppt/tags/tag270.xml><?xml version="1.0" encoding="utf-8"?>
<p:tagLst xmlns:p="http://schemas.openxmlformats.org/presentationml/2006/main">
  <p:tag name="AS_UNIQUEID" val="1743"/>
</p:tagLst>
</file>

<file path=ppt/tags/tag271.xml><?xml version="1.0" encoding="utf-8"?>
<p:tagLst xmlns:p="http://schemas.openxmlformats.org/presentationml/2006/main">
  <p:tag name="AS_UNIQUEID" val="1744"/>
</p:tagLst>
</file>

<file path=ppt/tags/tag272.xml><?xml version="1.0" encoding="utf-8"?>
<p:tagLst xmlns:p="http://schemas.openxmlformats.org/presentationml/2006/main">
  <p:tag name="AS_UNIQUEID" val="1745"/>
  <p:tag name="KSO_WM_BEAUTIFY_FLAG" val=""/>
  <p:tag name="KSO_WM_UNIT_MEDIACOVER_BTN_POS" val="c"/>
  <p:tag name="KSO_WM_UNIT_MEDIACOVER_BTN_STATE" val="1"/>
  <p:tag name="KSO_WM_UNIT_MEDIACOVER_BTN_STYLE" val="ee0bc779c1f3d7f3e90c96344320e69a"/>
  <p:tag name="KSO_WM_UNIT_MEDIACOVER_RGB" val="000000"/>
  <p:tag name="KSO_WM_UNIT_MEDIACOVER_STYLEID" val="1"/>
  <p:tag name="KSO_WM_UNIT_MEDIACOVER_TEXT" val=""/>
  <p:tag name="KSO_WM_UNIT_MEDIACOVER_TEXTSTATE" val="0"/>
  <p:tag name="KSO_WM_UNIT_MEDIACOVER_TRANSPARENCY" val="0.5"/>
</p:tagLst>
</file>

<file path=ppt/tags/tag273.xml><?xml version="1.0" encoding="utf-8"?>
<p:tagLst xmlns:p="http://schemas.openxmlformats.org/presentationml/2006/main">
  <p:tag name="AS_UNIQUEID" val="1381"/>
</p:tagLst>
</file>

<file path=ppt/tags/tag274.xml><?xml version="1.0" encoding="utf-8"?>
<p:tagLst xmlns:p="http://schemas.openxmlformats.org/presentationml/2006/main">
  <p:tag name="AS_UNIQUEID" val="1382"/>
</p:tagLst>
</file>

<file path=ppt/tags/tag275.xml><?xml version="1.0" encoding="utf-8"?>
<p:tagLst xmlns:p="http://schemas.openxmlformats.org/presentationml/2006/main">
  <p:tag name="AS_UNIQUEID" val="1383"/>
</p:tagLst>
</file>

<file path=ppt/tags/tag276.xml><?xml version="1.0" encoding="utf-8"?>
<p:tagLst xmlns:p="http://schemas.openxmlformats.org/presentationml/2006/main">
  <p:tag name="AS_UNIQUEID" val="1747"/>
  <p:tag name="KSO_WM_BEAUTIFY_FLAG" val=""/>
  <p:tag name="KSO_WM_UNIT_MEDIACOVER_BTN_POS" val="c"/>
  <p:tag name="KSO_WM_UNIT_MEDIACOVER_BTN_STATE" val="1"/>
  <p:tag name="KSO_WM_UNIT_MEDIACOVER_BTN_STYLE" val="ee0bc779c1f3d7f3e90c96344320e69a"/>
  <p:tag name="KSO_WM_UNIT_MEDIACOVER_RGB" val="000000"/>
  <p:tag name="KSO_WM_UNIT_MEDIACOVER_STYLEID" val="1"/>
  <p:tag name="KSO_WM_UNIT_MEDIACOVER_TEXT" val=""/>
  <p:tag name="KSO_WM_UNIT_MEDIACOVER_TEXTSTATE" val="0"/>
  <p:tag name="KSO_WM_UNIT_MEDIACOVER_TRANSPARENCY" val="0.5"/>
</p:tagLst>
</file>

<file path=ppt/tags/tag277.xml><?xml version="1.0" encoding="utf-8"?>
<p:tagLst xmlns:p="http://schemas.openxmlformats.org/presentationml/2006/main">
  <p:tag name="AS_UNIQUEID" val="1749"/>
  <p:tag name="KSO_WM_BEAUTIFY_FLAG" val=""/>
  <p:tag name="KSO_WM_UNIT_MEDIACOVER_BTN_POS" val="c"/>
  <p:tag name="KSO_WM_UNIT_MEDIACOVER_BTN_STATE" val="1"/>
  <p:tag name="KSO_WM_UNIT_MEDIACOVER_BTN_STYLE" val="ee0bc779c1f3d7f3e90c96344320e69a"/>
  <p:tag name="KSO_WM_UNIT_MEDIACOVER_RGB" val="000000"/>
  <p:tag name="KSO_WM_UNIT_MEDIACOVER_STYLEID" val="1"/>
  <p:tag name="KSO_WM_UNIT_MEDIACOVER_TEXT" val=""/>
  <p:tag name="KSO_WM_UNIT_MEDIACOVER_TEXTSTATE" val="0"/>
  <p:tag name="KSO_WM_UNIT_MEDIACOVER_TRANSPARENCY" val="0.5"/>
</p:tagLst>
</file>

<file path=ppt/tags/tag278.xml><?xml version="1.0" encoding="utf-8"?>
<p:tagLst xmlns:p="http://schemas.openxmlformats.org/presentationml/2006/main">
  <p:tag name="AS_UNIQUEID" val="1750"/>
</p:tagLst>
</file>

<file path=ppt/tags/tag279.xml><?xml version="1.0" encoding="utf-8"?>
<p:tagLst xmlns:p="http://schemas.openxmlformats.org/presentationml/2006/main">
  <p:tag name="AS_UNIQUEID" val="1751"/>
</p:tagLst>
</file>

<file path=ppt/tags/tag280.xml><?xml version="1.0" encoding="utf-8"?>
<p:tagLst xmlns:p="http://schemas.openxmlformats.org/presentationml/2006/main">
  <p:tag name="AS_UNIQUEID" val="1752"/>
</p:tagLst>
</file>

<file path=ppt/tags/tag281.xml><?xml version="1.0" encoding="utf-8"?>
<p:tagLst xmlns:p="http://schemas.openxmlformats.org/presentationml/2006/main">
  <p:tag name="AS_UNIQUEID" val="1753"/>
</p:tagLst>
</file>

<file path=ppt/tags/tag282.xml><?xml version="1.0" encoding="utf-8"?>
<p:tagLst xmlns:p="http://schemas.openxmlformats.org/presentationml/2006/main">
  <p:tag name="AS_UNIQUEID" val="1754"/>
</p:tagLst>
</file>

<file path=ppt/tags/tag283.xml><?xml version="1.0" encoding="utf-8"?>
<p:tagLst xmlns:p="http://schemas.openxmlformats.org/presentationml/2006/main">
  <p:tag name="AS_UNIQUEID" val="1755"/>
</p:tagLst>
</file>

<file path=ppt/tags/tag284.xml><?xml version="1.0" encoding="utf-8"?>
<p:tagLst xmlns:p="http://schemas.openxmlformats.org/presentationml/2006/main">
  <p:tag name="AS_UNIQUEID" val="1756"/>
</p:tagLst>
</file>

<file path=ppt/tags/tag285.xml><?xml version="1.0" encoding="utf-8"?>
<p:tagLst xmlns:p="http://schemas.openxmlformats.org/presentationml/2006/main">
  <p:tag name="AS_UNIQUEID" val="1757"/>
</p:tagLst>
</file>

<file path=ppt/tags/tag286.xml><?xml version="1.0" encoding="utf-8"?>
<p:tagLst xmlns:p="http://schemas.openxmlformats.org/presentationml/2006/main">
  <p:tag name="AS_UNIQUEID" val="1758"/>
</p:tagLst>
</file>

<file path=ppt/tags/tag287.xml><?xml version="1.0" encoding="utf-8"?>
<p:tagLst xmlns:p="http://schemas.openxmlformats.org/presentationml/2006/main">
  <p:tag name="AS_UNIQUEID" val="1759"/>
</p:tagLst>
</file>

<file path=ppt/tags/tag288.xml><?xml version="1.0" encoding="utf-8"?>
<p:tagLst xmlns:p="http://schemas.openxmlformats.org/presentationml/2006/main">
  <p:tag name="AS_UNIQUEID" val="1760"/>
</p:tagLst>
</file>

<file path=ppt/tags/tag289.xml><?xml version="1.0" encoding="utf-8"?>
<p:tagLst xmlns:p="http://schemas.openxmlformats.org/presentationml/2006/main">
  <p:tag name="AS_UNIQUEID" val="1761"/>
</p:tagLst>
</file>

<file path=ppt/tags/tag290.xml><?xml version="1.0" encoding="utf-8"?>
<p:tagLst xmlns:p="http://schemas.openxmlformats.org/presentationml/2006/main">
  <p:tag name="AS_UNIQUEID" val="1762"/>
</p:tagLst>
</file>

<file path=ppt/tags/tag291.xml><?xml version="1.0" encoding="utf-8"?>
<p:tagLst xmlns:p="http://schemas.openxmlformats.org/presentationml/2006/main">
  <p:tag name="AS_UNIQUEID" val="1763"/>
</p:tagLst>
</file>

<file path=ppt/tags/tag292.xml><?xml version="1.0" encoding="utf-8"?>
<p:tagLst xmlns:p="http://schemas.openxmlformats.org/presentationml/2006/main">
  <p:tag name="AS_UNIQUEID" val="1764"/>
</p:tagLst>
</file>

<file path=ppt/tags/tag293.xml><?xml version="1.0" encoding="utf-8"?>
<p:tagLst xmlns:p="http://schemas.openxmlformats.org/presentationml/2006/main">
  <p:tag name="AS_UNIQUEID" val="1765"/>
</p:tagLst>
</file>

<file path=ppt/tags/tag294.xml><?xml version="1.0" encoding="utf-8"?>
<p:tagLst xmlns:p="http://schemas.openxmlformats.org/presentationml/2006/main">
  <p:tag name="AS_UNIQUEID" val="1766"/>
</p:tagLst>
</file>

<file path=ppt/tags/tag295.xml><?xml version="1.0" encoding="utf-8"?>
<p:tagLst xmlns:p="http://schemas.openxmlformats.org/presentationml/2006/main">
  <p:tag name="AS_UNIQUEID" val="1767"/>
</p:tagLst>
</file>

<file path=ppt/tags/tag296.xml><?xml version="1.0" encoding="utf-8"?>
<p:tagLst xmlns:p="http://schemas.openxmlformats.org/presentationml/2006/main">
  <p:tag name="AS_UNIQUEID" val="1768"/>
</p:tagLst>
</file>

<file path=ppt/tags/tag297.xml><?xml version="1.0" encoding="utf-8"?>
<p:tagLst xmlns:p="http://schemas.openxmlformats.org/presentationml/2006/main">
  <p:tag name="AS_UNIQUEID" val="1769"/>
</p:tagLst>
</file>

<file path=ppt/tags/tag298.xml><?xml version="1.0" encoding="utf-8"?>
<p:tagLst xmlns:p="http://schemas.openxmlformats.org/presentationml/2006/main">
  <p:tag name="AS_UNIQUEID" val="1770"/>
</p:tagLst>
</file>

<file path=ppt/tags/tag299.xml><?xml version="1.0" encoding="utf-8"?>
<p:tagLst xmlns:p="http://schemas.openxmlformats.org/presentationml/2006/main">
  <p:tag name="AS_UNIQUEID" val="1771"/>
</p:tagLst>
</file>

<file path=ppt/tags/tag300.xml><?xml version="1.0" encoding="utf-8"?>
<p:tagLst xmlns:p="http://schemas.openxmlformats.org/presentationml/2006/main">
  <p:tag name="AS_UNIQUEID" val="1772"/>
</p:tagLst>
</file>

<file path=ppt/tags/tag301.xml><?xml version="1.0" encoding="utf-8"?>
<p:tagLst xmlns:p="http://schemas.openxmlformats.org/presentationml/2006/main">
  <p:tag name="AS_UNIQUEID" val="1773"/>
</p:tagLst>
</file>

<file path=ppt/tags/tag302.xml><?xml version="1.0" encoding="utf-8"?>
<p:tagLst xmlns:p="http://schemas.openxmlformats.org/presentationml/2006/main">
  <p:tag name="AS_UNIQUEID" val="1774"/>
</p:tagLst>
</file>

<file path=ppt/tags/tag303.xml><?xml version="1.0" encoding="utf-8"?>
<p:tagLst xmlns:p="http://schemas.openxmlformats.org/presentationml/2006/main">
  <p:tag name="AS_UNIQUEID" val="1775"/>
</p:tagLst>
</file>

<file path=ppt/tags/tag304.xml><?xml version="1.0" encoding="utf-8"?>
<p:tagLst xmlns:p="http://schemas.openxmlformats.org/presentationml/2006/main">
  <p:tag name="AS_UNIQUEID" val="1776"/>
</p:tagLst>
</file>

<file path=ppt/tags/tag305.xml><?xml version="1.0" encoding="utf-8"?>
<p:tagLst xmlns:p="http://schemas.openxmlformats.org/presentationml/2006/main">
  <p:tag name="AS_UNIQUEID" val="1777"/>
</p:tagLst>
</file>

<file path=ppt/tags/tag306.xml><?xml version="1.0" encoding="utf-8"?>
<p:tagLst xmlns:p="http://schemas.openxmlformats.org/presentationml/2006/main">
  <p:tag name="AS_UNIQUEID" val="1778"/>
</p:tagLst>
</file>

<file path=ppt/tags/tag307.xml><?xml version="1.0" encoding="utf-8"?>
<p:tagLst xmlns:p="http://schemas.openxmlformats.org/presentationml/2006/main">
  <p:tag name="AS_UNIQUEID" val="1779"/>
</p:tagLst>
</file>

<file path=ppt/tags/tag308.xml><?xml version="1.0" encoding="utf-8"?>
<p:tagLst xmlns:p="http://schemas.openxmlformats.org/presentationml/2006/main">
  <p:tag name="AS_UNIQUEID" val="1780"/>
</p:tagLst>
</file>

<file path=ppt/tags/tag309.xml><?xml version="1.0" encoding="utf-8"?>
<p:tagLst xmlns:p="http://schemas.openxmlformats.org/presentationml/2006/main">
  <p:tag name="AS_UNIQUEID" val="1781"/>
</p:tagLst>
</file>

<file path=ppt/tags/tag310.xml><?xml version="1.0" encoding="utf-8"?>
<p:tagLst xmlns:p="http://schemas.openxmlformats.org/presentationml/2006/main">
  <p:tag name="AS_UNIQUEID" val="1782"/>
</p:tagLst>
</file>

<file path=ppt/tags/tag311.xml><?xml version="1.0" encoding="utf-8"?>
<p:tagLst xmlns:p="http://schemas.openxmlformats.org/presentationml/2006/main">
  <p:tag name="AS_UNIQUEID" val="1783"/>
</p:tagLst>
</file>

<file path=ppt/tags/tag312.xml><?xml version="1.0" encoding="utf-8"?>
<p:tagLst xmlns:p="http://schemas.openxmlformats.org/presentationml/2006/main">
  <p:tag name="AS_UNIQUEID" val="1784"/>
</p:tagLst>
</file>

<file path=ppt/tags/tag313.xml><?xml version="1.0" encoding="utf-8"?>
<p:tagLst xmlns:p="http://schemas.openxmlformats.org/presentationml/2006/main">
  <p:tag name="AS_UNIQUEID" val="1785"/>
</p:tagLst>
</file>

<file path=ppt/tags/tag314.xml><?xml version="1.0" encoding="utf-8"?>
<p:tagLst xmlns:p="http://schemas.openxmlformats.org/presentationml/2006/main">
  <p:tag name="AS_UNIQUEID" val="1786"/>
</p:tagLst>
</file>

<file path=ppt/tags/tag315.xml><?xml version="1.0" encoding="utf-8"?>
<p:tagLst xmlns:p="http://schemas.openxmlformats.org/presentationml/2006/main">
  <p:tag name="AS_UNIQUEID" val="1787"/>
  <p:tag name="KSO_WM_BEAUTIFY_FLAG" val=""/>
</p:tagLst>
</file>

<file path=ppt/tags/tag316.xml><?xml version="1.0" encoding="utf-8"?>
<p:tagLst xmlns:p="http://schemas.openxmlformats.org/presentationml/2006/main">
  <p:tag name="AS_UNIQUEID" val="1789"/>
</p:tagLst>
</file>

<file path=ppt/tags/tag317.xml><?xml version="1.0" encoding="utf-8"?>
<p:tagLst xmlns:p="http://schemas.openxmlformats.org/presentationml/2006/main">
  <p:tag name="AS_UNIQUEID" val="1790"/>
</p:tagLst>
</file>

<file path=ppt/tags/tag318.xml><?xml version="1.0" encoding="utf-8"?>
<p:tagLst xmlns:p="http://schemas.openxmlformats.org/presentationml/2006/main">
  <p:tag name="AS_UNIQUEID" val="1791"/>
</p:tagLst>
</file>

<file path=ppt/tags/tag319.xml><?xml version="1.0" encoding="utf-8"?>
<p:tagLst xmlns:p="http://schemas.openxmlformats.org/presentationml/2006/main">
  <p:tag name="AS_UNIQUEID" val="1792"/>
</p:tagLst>
</file>

<file path=ppt/tags/tag320.xml><?xml version="1.0" encoding="utf-8"?>
<p:tagLst xmlns:p="http://schemas.openxmlformats.org/presentationml/2006/main">
  <p:tag name="AS_UNIQUEID" val="1793"/>
</p:tagLst>
</file>

<file path=ppt/tags/tag321.xml><?xml version="1.0" encoding="utf-8"?>
<p:tagLst xmlns:p="http://schemas.openxmlformats.org/presentationml/2006/main">
  <p:tag name="AS_UNIQUEID" val="1794"/>
</p:tagLst>
</file>

<file path=ppt/tags/tag322.xml><?xml version="1.0" encoding="utf-8"?>
<p:tagLst xmlns:p="http://schemas.openxmlformats.org/presentationml/2006/main">
  <p:tag name="AS_UNIQUEID" val="1795"/>
</p:tagLst>
</file>

<file path=ppt/tags/tag323.xml><?xml version="1.0" encoding="utf-8"?>
<p:tagLst xmlns:p="http://schemas.openxmlformats.org/presentationml/2006/main">
  <p:tag name="AS_UNIQUEID" val="1796"/>
</p:tagLst>
</file>

<file path=ppt/tags/tag324.xml><?xml version="1.0" encoding="utf-8"?>
<p:tagLst xmlns:p="http://schemas.openxmlformats.org/presentationml/2006/main">
  <p:tag name="AS_UNIQUEID" val="1797"/>
</p:tagLst>
</file>

<file path=ppt/tags/tag325.xml><?xml version="1.0" encoding="utf-8"?>
<p:tagLst xmlns:p="http://schemas.openxmlformats.org/presentationml/2006/main">
  <p:tag name="AS_UNIQUEID" val="1798"/>
</p:tagLst>
</file>

<file path=ppt/tags/tag326.xml><?xml version="1.0" encoding="utf-8"?>
<p:tagLst xmlns:p="http://schemas.openxmlformats.org/presentationml/2006/main">
  <p:tag name="AS_UNIQUEID" val="1799"/>
</p:tagLst>
</file>

<file path=ppt/tags/tag327.xml><?xml version="1.0" encoding="utf-8"?>
<p:tagLst xmlns:p="http://schemas.openxmlformats.org/presentationml/2006/main">
  <p:tag name="AS_UNIQUEID" val="1800"/>
</p:tagLst>
</file>

<file path=ppt/tags/tag328.xml><?xml version="1.0" encoding="utf-8"?>
<p:tagLst xmlns:p="http://schemas.openxmlformats.org/presentationml/2006/main">
  <p:tag name="AS_UNIQUEID" val="1801"/>
</p:tagLst>
</file>

<file path=ppt/tags/tag329.xml><?xml version="1.0" encoding="utf-8"?>
<p:tagLst xmlns:p="http://schemas.openxmlformats.org/presentationml/2006/main">
  <p:tag name="AS_UNIQUEID" val="1802"/>
</p:tagLst>
</file>

<file path=ppt/tags/tag330.xml><?xml version="1.0" encoding="utf-8"?>
<p:tagLst xmlns:p="http://schemas.openxmlformats.org/presentationml/2006/main">
  <p:tag name="AS_UNIQUEID" val="1803"/>
</p:tagLst>
</file>

<file path=ppt/tags/tag331.xml><?xml version="1.0" encoding="utf-8"?>
<p:tagLst xmlns:p="http://schemas.openxmlformats.org/presentationml/2006/main">
  <p:tag name="AS_UNIQUEID" val="1804"/>
</p:tagLst>
</file>

<file path=ppt/tags/tag332.xml><?xml version="1.0" encoding="utf-8"?>
<p:tagLst xmlns:p="http://schemas.openxmlformats.org/presentationml/2006/main">
  <p:tag name="AS_UNIQUEID" val="1805"/>
</p:tagLst>
</file>

<file path=ppt/tags/tag333.xml><?xml version="1.0" encoding="utf-8"?>
<p:tagLst xmlns:p="http://schemas.openxmlformats.org/presentationml/2006/main">
  <p:tag name="AS_UNIQUEID" val="1806"/>
</p:tagLst>
</file>

<file path=ppt/tags/tag334.xml><?xml version="1.0" encoding="utf-8"?>
<p:tagLst xmlns:p="http://schemas.openxmlformats.org/presentationml/2006/main">
  <p:tag name="AS_UNIQUEID" val="1807"/>
</p:tagLst>
</file>

<file path=ppt/tags/tag335.xml><?xml version="1.0" encoding="utf-8"?>
<p:tagLst xmlns:p="http://schemas.openxmlformats.org/presentationml/2006/main">
  <p:tag name="AS_UNIQUEID" val="1808"/>
</p:tagLst>
</file>

<file path=ppt/tags/tag336.xml><?xml version="1.0" encoding="utf-8"?>
<p:tagLst xmlns:p="http://schemas.openxmlformats.org/presentationml/2006/main">
  <p:tag name="AS_UNIQUEID" val="1809"/>
</p:tagLst>
</file>

<file path=ppt/tags/tag337.xml><?xml version="1.0" encoding="utf-8"?>
<p:tagLst xmlns:p="http://schemas.openxmlformats.org/presentationml/2006/main">
  <p:tag name="AS_UNIQUEID" val="1810"/>
</p:tagLst>
</file>

<file path=ppt/tags/tag338.xml><?xml version="1.0" encoding="utf-8"?>
<p:tagLst xmlns:p="http://schemas.openxmlformats.org/presentationml/2006/main">
  <p:tag name="AS_UNIQUEID" val="1811"/>
</p:tagLst>
</file>

<file path=ppt/tags/tag339.xml><?xml version="1.0" encoding="utf-8"?>
<p:tagLst xmlns:p="http://schemas.openxmlformats.org/presentationml/2006/main">
  <p:tag name="AS_UNIQUEID" val="1812"/>
</p:tagLst>
</file>

<file path=ppt/tags/tag340.xml><?xml version="1.0" encoding="utf-8"?>
<p:tagLst xmlns:p="http://schemas.openxmlformats.org/presentationml/2006/main">
  <p:tag name="AS_UNIQUEID" val="1813"/>
</p:tagLst>
</file>

<file path=ppt/tags/tag341.xml><?xml version="1.0" encoding="utf-8"?>
<p:tagLst xmlns:p="http://schemas.openxmlformats.org/presentationml/2006/main">
  <p:tag name="AS_UNIQUEID" val="1814"/>
</p:tagLst>
</file>

<file path=ppt/tags/tag342.xml><?xml version="1.0" encoding="utf-8"?>
<p:tagLst xmlns:p="http://schemas.openxmlformats.org/presentationml/2006/main">
  <p:tag name="AS_UNIQUEID" val="1815"/>
</p:tagLst>
</file>

<file path=ppt/tags/tag343.xml><?xml version="1.0" encoding="utf-8"?>
<p:tagLst xmlns:p="http://schemas.openxmlformats.org/presentationml/2006/main">
  <p:tag name="AS_UNIQUEID" val="1816"/>
</p:tagLst>
</file>

<file path=ppt/tags/tag344.xml><?xml version="1.0" encoding="utf-8"?>
<p:tagLst xmlns:p="http://schemas.openxmlformats.org/presentationml/2006/main">
  <p:tag name="AS_UNIQUEID" val="1817"/>
</p:tagLst>
</file>

<file path=ppt/tags/tag345.xml><?xml version="1.0" encoding="utf-8"?>
<p:tagLst xmlns:p="http://schemas.openxmlformats.org/presentationml/2006/main">
  <p:tag name="AS_UNIQUEID" val="1818"/>
</p:tagLst>
</file>

<file path=ppt/tags/tag346.xml><?xml version="1.0" encoding="utf-8"?>
<p:tagLst xmlns:p="http://schemas.openxmlformats.org/presentationml/2006/main">
  <p:tag name="AS_UNIQUEID" val="1819"/>
</p:tagLst>
</file>

<file path=ppt/tags/tag347.xml><?xml version="1.0" encoding="utf-8"?>
<p:tagLst xmlns:p="http://schemas.openxmlformats.org/presentationml/2006/main">
  <p:tag name="AS_UNIQUEID" val="1820"/>
</p:tagLst>
</file>

<file path=ppt/tags/tag348.xml><?xml version="1.0" encoding="utf-8"?>
<p:tagLst xmlns:p="http://schemas.openxmlformats.org/presentationml/2006/main">
  <p:tag name="AS_UNIQUEID" val="1821"/>
</p:tagLst>
</file>

<file path=ppt/tags/tag349.xml><?xml version="1.0" encoding="utf-8"?>
<p:tagLst xmlns:p="http://schemas.openxmlformats.org/presentationml/2006/main">
  <p:tag name="AS_UNIQUEID" val="1822"/>
</p:tagLst>
</file>

<file path=ppt/tags/tag350.xml><?xml version="1.0" encoding="utf-8"?>
<p:tagLst xmlns:p="http://schemas.openxmlformats.org/presentationml/2006/main">
  <p:tag name="AS_UNIQUEID" val="1823"/>
</p:tagLst>
</file>

<file path=ppt/tags/tag351.xml><?xml version="1.0" encoding="utf-8"?>
<p:tagLst xmlns:p="http://schemas.openxmlformats.org/presentationml/2006/main">
  <p:tag name="AS_UNIQUEID" val="1824"/>
</p:tagLst>
</file>

<file path=ppt/tags/tag352.xml><?xml version="1.0" encoding="utf-8"?>
<p:tagLst xmlns:p="http://schemas.openxmlformats.org/presentationml/2006/main">
  <p:tag name="AS_UNIQUEID" val="1825"/>
</p:tagLst>
</file>

<file path=ppt/tags/tag353.xml><?xml version="1.0" encoding="utf-8"?>
<p:tagLst xmlns:p="http://schemas.openxmlformats.org/presentationml/2006/main">
  <p:tag name="AS_UNIQUEID" val="1826"/>
</p:tagLst>
</file>

<file path=ppt/tags/tag354.xml><?xml version="1.0" encoding="utf-8"?>
<p:tagLst xmlns:p="http://schemas.openxmlformats.org/presentationml/2006/main">
  <p:tag name="AS_UNIQUEID" val="1827"/>
  <p:tag name="KSO_WM_BEAUTIFY_FLAG" val=""/>
  <p:tag name="KSO_WM_UNIT_MEDIACOVER_BTN_POS" val="c"/>
  <p:tag name="KSO_WM_UNIT_MEDIACOVER_BTN_STATE" val="1"/>
  <p:tag name="KSO_WM_UNIT_MEDIACOVER_BTN_STYLE" val="ee0bc779c1f3d7f3e90c96344320e69a"/>
  <p:tag name="KSO_WM_UNIT_MEDIACOVER_RGB" val="000000"/>
  <p:tag name="KSO_WM_UNIT_MEDIACOVER_STYLEID" val="1"/>
  <p:tag name="KSO_WM_UNIT_MEDIACOVER_TEXT" val=""/>
  <p:tag name="KSO_WM_UNIT_MEDIACOVER_TEXTSTATE" val="0"/>
  <p:tag name="KSO_WM_UNIT_MEDIACOVER_TRANSPARENCY" val="0.5"/>
</p:tagLst>
</file>

<file path=ppt/tags/tag355.xml><?xml version="1.0" encoding="utf-8"?>
<p:tagLst xmlns:p="http://schemas.openxmlformats.org/presentationml/2006/main">
  <p:tag name="AS_UNIQUEID" val="1828"/>
  <p:tag name="KSO_WM_BEAUTIFY_FLAG" val=""/>
</p:tagLst>
</file>

<file path=ppt/tags/tag356.xml><?xml version="1.0" encoding="utf-8"?>
<p:tagLst xmlns:p="http://schemas.openxmlformats.org/presentationml/2006/main">
  <p:tag name="AS_UNIQUEID" val="1830"/>
</p:tagLst>
</file>

<file path=ppt/tags/tag357.xml><?xml version="1.0" encoding="utf-8"?>
<p:tagLst xmlns:p="http://schemas.openxmlformats.org/presentationml/2006/main">
  <p:tag name="AS_UNIQUEID" val="1831"/>
</p:tagLst>
</file>

<file path=ppt/tags/tag358.xml><?xml version="1.0" encoding="utf-8"?>
<p:tagLst xmlns:p="http://schemas.openxmlformats.org/presentationml/2006/main">
  <p:tag name="AS_UNIQUEID" val="1832"/>
</p:tagLst>
</file>

<file path=ppt/tags/tag359.xml><?xml version="1.0" encoding="utf-8"?>
<p:tagLst xmlns:p="http://schemas.openxmlformats.org/presentationml/2006/main">
  <p:tag name="AS_UNIQUEID" val="1833"/>
</p:tagLst>
</file>

<file path=ppt/tags/tag360.xml><?xml version="1.0" encoding="utf-8"?>
<p:tagLst xmlns:p="http://schemas.openxmlformats.org/presentationml/2006/main">
  <p:tag name="AS_UNIQUEID" val="1834"/>
</p:tagLst>
</file>

<file path=ppt/tags/tag361.xml><?xml version="1.0" encoding="utf-8"?>
<p:tagLst xmlns:p="http://schemas.openxmlformats.org/presentationml/2006/main">
  <p:tag name="AS_UNIQUEID" val="1835"/>
</p:tagLst>
</file>

<file path=ppt/tags/tag362.xml><?xml version="1.0" encoding="utf-8"?>
<p:tagLst xmlns:p="http://schemas.openxmlformats.org/presentationml/2006/main">
  <p:tag name="AS_UNIQUEID" val="1836"/>
</p:tagLst>
</file>

<file path=ppt/tags/tag363.xml><?xml version="1.0" encoding="utf-8"?>
<p:tagLst xmlns:p="http://schemas.openxmlformats.org/presentationml/2006/main">
  <p:tag name="AS_UNIQUEID" val="1837"/>
</p:tagLst>
</file>

<file path=ppt/tags/tag364.xml><?xml version="1.0" encoding="utf-8"?>
<p:tagLst xmlns:p="http://schemas.openxmlformats.org/presentationml/2006/main">
  <p:tag name="AS_UNIQUEID" val="1838"/>
</p:tagLst>
</file>

<file path=ppt/tags/tag365.xml><?xml version="1.0" encoding="utf-8"?>
<p:tagLst xmlns:p="http://schemas.openxmlformats.org/presentationml/2006/main">
  <p:tag name="AS_UNIQUEID" val="1839"/>
</p:tagLst>
</file>

<file path=ppt/tags/tag366.xml><?xml version="1.0" encoding="utf-8"?>
<p:tagLst xmlns:p="http://schemas.openxmlformats.org/presentationml/2006/main">
  <p:tag name="AS_UNIQUEID" val="1840"/>
</p:tagLst>
</file>

<file path=ppt/tags/tag367.xml><?xml version="1.0" encoding="utf-8"?>
<p:tagLst xmlns:p="http://schemas.openxmlformats.org/presentationml/2006/main">
  <p:tag name="AS_UNIQUEID" val="1417"/>
  <p:tag name="KSO_WM_BEAUTIFY_FLAG" val=""/>
</p:tagLst>
</file>

<file path=ppt/tags/tag368.xml><?xml version="1.0" encoding="utf-8"?>
<p:tagLst xmlns:p="http://schemas.openxmlformats.org/presentationml/2006/main">
  <p:tag name="AS_UNIQUEID" val="1841"/>
  <p:tag name="KSO_WM_BEAUTIFY_FLAG" val=""/>
  <p:tag name="KSO_WM_UNIT_MEDIACOVER_BTN_POS" val="c"/>
  <p:tag name="KSO_WM_UNIT_MEDIACOVER_BTN_STATE" val="1"/>
  <p:tag name="KSO_WM_UNIT_MEDIACOVER_BTN_STYLE" val="ee0bc779c1f3d7f3e90c96344320e69a"/>
  <p:tag name="KSO_WM_UNIT_MEDIACOVER_RGB" val="000000"/>
  <p:tag name="KSO_WM_UNIT_MEDIACOVER_STYLEID" val="1"/>
  <p:tag name="KSO_WM_UNIT_MEDIACOVER_TEXT" val=""/>
  <p:tag name="KSO_WM_UNIT_MEDIACOVER_TEXTSTATE" val="0"/>
  <p:tag name="KSO_WM_UNIT_MEDIACOVER_TRANSPARENCY" val="0.5"/>
</p:tagLst>
</file>

<file path=ppt/tags/tag369.xml><?xml version="1.0" encoding="utf-8"?>
<p:tagLst xmlns:p="http://schemas.openxmlformats.org/presentationml/2006/main">
  <p:tag name="AS_UNIQUEID" val="1843"/>
  <p:tag name="KSO_WM_BEAUTIFY_FLAG" val=""/>
</p:tagLst>
</file>

<file path=ppt/tags/tag370.xml><?xml version="1.0" encoding="utf-8"?>
<p:tagLst xmlns:p="http://schemas.openxmlformats.org/presentationml/2006/main">
  <p:tag name="AS_UNIQUEID" val="1417"/>
  <p:tag name="KSO_WM_BEAUTIFY_FLAG" val=""/>
  <p:tag name="KSO_WM_UNIT_PLACING_PICTURE_USER_VIEWPORT" val="{&quot;height&quot;:4753.333858267716,&quot;width&quot;:5416}"/>
</p:tagLst>
</file>

<file path=ppt/tags/tag371.xml><?xml version="1.0" encoding="utf-8"?>
<p:tagLst xmlns:p="http://schemas.openxmlformats.org/presentationml/2006/main">
  <p:tag name="AS_UNIQUEID" val="1844"/>
  <p:tag name="KSO_WM_BEAUTIFY_FLAG" val=""/>
  <p:tag name="KSO_WM_UNIT_MEDIACOVER_BTN_POS" val="c"/>
  <p:tag name="KSO_WM_UNIT_MEDIACOVER_BTN_STATE" val="1"/>
  <p:tag name="KSO_WM_UNIT_MEDIACOVER_BTN_STYLE" val="ee0bc779c1f3d7f3e90c96344320e69a"/>
  <p:tag name="KSO_WM_UNIT_MEDIACOVER_RGB" val="000000"/>
  <p:tag name="KSO_WM_UNIT_MEDIACOVER_STYLEID" val="1"/>
  <p:tag name="KSO_WM_UNIT_MEDIACOVER_TEXT" val=""/>
  <p:tag name="KSO_WM_UNIT_MEDIACOVER_TEXTSTATE" val="0"/>
  <p:tag name="KSO_WM_UNIT_MEDIACOVER_TRANSPARENCY" val="0.5"/>
</p:tagLst>
</file>

<file path=ppt/tags/tag372.xml><?xml version="1.0" encoding="utf-8"?>
<p:tagLst xmlns:p="http://schemas.openxmlformats.org/presentationml/2006/main">
  <p:tag name="AS_UNIQUEID" val="1846"/>
</p:tagLst>
</file>

<file path=ppt/tags/tag373.xml><?xml version="1.0" encoding="utf-8"?>
<p:tagLst xmlns:p="http://schemas.openxmlformats.org/presentationml/2006/main">
  <p:tag name="AS_UNIQUEID" val="1847"/>
</p:tagLst>
</file>

<file path=ppt/tags/tag374.xml><?xml version="1.0" encoding="utf-8"?>
<p:tagLst xmlns:p="http://schemas.openxmlformats.org/presentationml/2006/main">
  <p:tag name="AS_UNIQUEID" val="1848"/>
</p:tagLst>
</file>

<file path=ppt/tags/tag375.xml><?xml version="1.0" encoding="utf-8"?>
<p:tagLst xmlns:p="http://schemas.openxmlformats.org/presentationml/2006/main">
  <p:tag name="AS_UNIQUEID" val="1849"/>
</p:tagLst>
</file>

<file path=ppt/tags/tag376.xml><?xml version="1.0" encoding="utf-8"?>
<p:tagLst xmlns:p="http://schemas.openxmlformats.org/presentationml/2006/main">
  <p:tag name="AS_UNIQUEID" val="1850"/>
</p:tagLst>
</file>

<file path=ppt/tags/tag377.xml><?xml version="1.0" encoding="utf-8"?>
<p:tagLst xmlns:p="http://schemas.openxmlformats.org/presentationml/2006/main">
  <p:tag name="AS_UNIQUEID" val="1851"/>
</p:tagLst>
</file>

<file path=ppt/tags/tag378.xml><?xml version="1.0" encoding="utf-8"?>
<p:tagLst xmlns:p="http://schemas.openxmlformats.org/presentationml/2006/main">
  <p:tag name="AS_UNIQUEID" val="1852"/>
</p:tagLst>
</file>

<file path=ppt/tags/tag379.xml><?xml version="1.0" encoding="utf-8"?>
<p:tagLst xmlns:p="http://schemas.openxmlformats.org/presentationml/2006/main">
  <p:tag name="AS_UNIQUEID" val="1853"/>
</p:tagLst>
</file>

<file path=ppt/tags/tag380.xml><?xml version="1.0" encoding="utf-8"?>
<p:tagLst xmlns:p="http://schemas.openxmlformats.org/presentationml/2006/main">
  <p:tag name="AS_UNIQUEID" val="1854"/>
</p:tagLst>
</file>

<file path=ppt/tags/tag381.xml><?xml version="1.0" encoding="utf-8"?>
<p:tagLst xmlns:p="http://schemas.openxmlformats.org/presentationml/2006/main">
  <p:tag name="AS_UNIQUEID" val="1855"/>
</p:tagLst>
</file>

<file path=ppt/tags/tag382.xml><?xml version="1.0" encoding="utf-8"?>
<p:tagLst xmlns:p="http://schemas.openxmlformats.org/presentationml/2006/main">
  <p:tag name="AS_UNIQUEID" val="1856"/>
</p:tagLst>
</file>

<file path=ppt/tags/tag383.xml><?xml version="1.0" encoding="utf-8"?>
<p:tagLst xmlns:p="http://schemas.openxmlformats.org/presentationml/2006/main">
  <p:tag name="AS_UNIQUEID" val="1857"/>
  <p:tag name="KSO_WM_BEAUTIFY_FLAG" val=""/>
  <p:tag name="KSO_WM_UNIT_MEDIACOVER_BTN_POS" val="c"/>
  <p:tag name="KSO_WM_UNIT_MEDIACOVER_BTN_STATE" val="1"/>
  <p:tag name="KSO_WM_UNIT_MEDIACOVER_BTN_STYLE" val="ee0bc779c1f3d7f3e90c96344320e69a"/>
  <p:tag name="KSO_WM_UNIT_MEDIACOVER_RGB" val="000000"/>
  <p:tag name="KSO_WM_UNIT_MEDIACOVER_STYLEID" val="1"/>
  <p:tag name="KSO_WM_UNIT_MEDIACOVER_TEXT" val=""/>
  <p:tag name="KSO_WM_UNIT_MEDIACOVER_TEXTSTATE" val="0"/>
  <p:tag name="KSO_WM_UNIT_MEDIACOVER_TRANSPARENCY" val="0.5"/>
</p:tagLst>
</file>

<file path=ppt/tags/tag384.xml><?xml version="1.0" encoding="utf-8"?>
<p:tagLst xmlns:p="http://schemas.openxmlformats.org/presentationml/2006/main">
  <p:tag name="AS_UNIQUEID" val="1859"/>
</p:tagLst>
</file>

<file path=ppt/tags/tag385.xml><?xml version="1.0" encoding="utf-8"?>
<p:tagLst xmlns:p="http://schemas.openxmlformats.org/presentationml/2006/main">
  <p:tag name="AS_UNIQUEID" val="1860"/>
</p:tagLst>
</file>

<file path=ppt/tags/tag386.xml><?xml version="1.0" encoding="utf-8"?>
<p:tagLst xmlns:p="http://schemas.openxmlformats.org/presentationml/2006/main">
  <p:tag name="AS_UNIQUEID" val="1861"/>
</p:tagLst>
</file>

<file path=ppt/tags/tag387.xml><?xml version="1.0" encoding="utf-8"?>
<p:tagLst xmlns:p="http://schemas.openxmlformats.org/presentationml/2006/main">
  <p:tag name="AS_UNIQUEID" val="1862"/>
  <p:tag name="KSO_WM_BEAUTIFY_FLAG" val=""/>
  <p:tag name="KSO_WM_UNIT_MEDIACOVER_BTN_POS" val="c"/>
  <p:tag name="KSO_WM_UNIT_MEDIACOVER_BTN_STATE" val="1"/>
  <p:tag name="KSO_WM_UNIT_MEDIACOVER_BTN_STYLE" val="ee0bc779c1f3d7f3e90c96344320e69a"/>
  <p:tag name="KSO_WM_UNIT_MEDIACOVER_RGB" val="000000"/>
  <p:tag name="KSO_WM_UNIT_MEDIACOVER_STYLEID" val="1"/>
  <p:tag name="KSO_WM_UNIT_MEDIACOVER_TEXT" val=""/>
  <p:tag name="KSO_WM_UNIT_MEDIACOVER_TEXTSTATE" val="0"/>
  <p:tag name="KSO_WM_UNIT_MEDIACOVER_TRANSPARENCY" val="0.5"/>
</p:tagLst>
</file>

<file path=ppt/tags/tag388.xml><?xml version="1.0" encoding="utf-8"?>
<p:tagLst xmlns:p="http://schemas.openxmlformats.org/presentationml/2006/main">
  <p:tag name="AS_UNIQUEID" val="1864"/>
</p:tagLst>
</file>

<file path=ppt/tags/tag389.xml><?xml version="1.0" encoding="utf-8"?>
<p:tagLst xmlns:p="http://schemas.openxmlformats.org/presentationml/2006/main">
  <p:tag name="AS_UNIQUEID" val="1865"/>
</p:tagLst>
</file>

<file path=ppt/tags/tag390.xml><?xml version="1.0" encoding="utf-8"?>
<p:tagLst xmlns:p="http://schemas.openxmlformats.org/presentationml/2006/main">
  <p:tag name="AS_UNIQUEID" val="1866"/>
</p:tagLst>
</file>

<file path=ppt/tags/tag391.xml><?xml version="1.0" encoding="utf-8"?>
<p:tagLst xmlns:p="http://schemas.openxmlformats.org/presentationml/2006/main">
  <p:tag name="AS_UNIQUEID" val="1867"/>
</p:tagLst>
</file>

<file path=ppt/tags/tag392.xml><?xml version="1.0" encoding="utf-8"?>
<p:tagLst xmlns:p="http://schemas.openxmlformats.org/presentationml/2006/main">
  <p:tag name="AS_UNIQUEID" val="1868"/>
</p:tagLst>
</file>

<file path=ppt/tags/tag393.xml><?xml version="1.0" encoding="utf-8"?>
<p:tagLst xmlns:p="http://schemas.openxmlformats.org/presentationml/2006/main">
  <p:tag name="AS_UNIQUEID" val="1869"/>
  <p:tag name="KSO_WM_BEAUTIFY_FLAG" val=""/>
  <p:tag name="KSO_WM_UNIT_MEDIACOVER_BTN_POS" val="c"/>
  <p:tag name="KSO_WM_UNIT_MEDIACOVER_BTN_STATE" val="1"/>
  <p:tag name="KSO_WM_UNIT_MEDIACOVER_BTN_STYLE" val="ee0bc779c1f3d7f3e90c96344320e69a"/>
  <p:tag name="KSO_WM_UNIT_MEDIACOVER_RGB" val="000000"/>
  <p:tag name="KSO_WM_UNIT_MEDIACOVER_STYLEID" val="1"/>
  <p:tag name="KSO_WM_UNIT_MEDIACOVER_TEXT" val=""/>
  <p:tag name="KSO_WM_UNIT_MEDIACOVER_TEXTSTATE" val="0"/>
  <p:tag name="KSO_WM_UNIT_MEDIACOVER_TRANSPARENCY" val="0.5"/>
</p:tagLst>
</file>

<file path=ppt/tags/tag394.xml><?xml version="1.0" encoding="utf-8"?>
<p:tagLst xmlns:p="http://schemas.openxmlformats.org/presentationml/2006/main">
  <p:tag name="AS_UNIQUEID" val="1871"/>
</p:tagLst>
</file>

<file path=ppt/tags/tag395.xml><?xml version="1.0" encoding="utf-8"?>
<p:tagLst xmlns:p="http://schemas.openxmlformats.org/presentationml/2006/main">
  <p:tag name="AS_UNIQUEID" val="1872"/>
</p:tagLst>
</file>

<file path=ppt/tags/tag396.xml><?xml version="1.0" encoding="utf-8"?>
<p:tagLst xmlns:p="http://schemas.openxmlformats.org/presentationml/2006/main">
  <p:tag name="AS_UNIQUEID" val="1873"/>
</p:tagLst>
</file>

<file path=ppt/tags/tag397.xml><?xml version="1.0" encoding="utf-8"?>
<p:tagLst xmlns:p="http://schemas.openxmlformats.org/presentationml/2006/main">
  <p:tag name="AS_UNIQUEID" val="1874"/>
</p:tagLst>
</file>

<file path=ppt/tags/tag398.xml><?xml version="1.0" encoding="utf-8"?>
<p:tagLst xmlns:p="http://schemas.openxmlformats.org/presentationml/2006/main">
  <p:tag name="AS_UNIQUEID" val="1875"/>
</p:tagLst>
</file>

<file path=ppt/tags/tag399.xml><?xml version="1.0" encoding="utf-8"?>
<p:tagLst xmlns:p="http://schemas.openxmlformats.org/presentationml/2006/main">
  <p:tag name="AS_UNIQUEID" val="1876"/>
</p:tagLst>
</file>

<file path=ppt/tags/tag400.xml><?xml version="1.0" encoding="utf-8"?>
<p:tagLst xmlns:p="http://schemas.openxmlformats.org/presentationml/2006/main">
  <p:tag name="AS_UNIQUEID" val="1877"/>
</p:tagLst>
</file>

<file path=ppt/tags/tag401.xml><?xml version="1.0" encoding="utf-8"?>
<p:tagLst xmlns:p="http://schemas.openxmlformats.org/presentationml/2006/main">
  <p:tag name="AS_UNIQUEID" val="1878"/>
</p:tagLst>
</file>

<file path=ppt/tags/tag402.xml><?xml version="1.0" encoding="utf-8"?>
<p:tagLst xmlns:p="http://schemas.openxmlformats.org/presentationml/2006/main">
  <p:tag name="AS_UNIQUEID" val="1879"/>
</p:tagLst>
</file>

<file path=ppt/tags/tag403.xml><?xml version="1.0" encoding="utf-8"?>
<p:tagLst xmlns:p="http://schemas.openxmlformats.org/presentationml/2006/main">
  <p:tag name="AS_UNIQUEID" val="1880"/>
</p:tagLst>
</file>

<file path=ppt/tags/tag404.xml><?xml version="1.0" encoding="utf-8"?>
<p:tagLst xmlns:p="http://schemas.openxmlformats.org/presentationml/2006/main">
  <p:tag name="AS_UNIQUEID" val="1881"/>
</p:tagLst>
</file>

<file path=ppt/tags/tag405.xml><?xml version="1.0" encoding="utf-8"?>
<p:tagLst xmlns:p="http://schemas.openxmlformats.org/presentationml/2006/main">
  <p:tag name="AS_UNIQUEID" val="1882"/>
</p:tagLst>
</file>

<file path=ppt/tags/tag406.xml><?xml version="1.0" encoding="utf-8"?>
<p:tagLst xmlns:p="http://schemas.openxmlformats.org/presentationml/2006/main">
  <p:tag name="AS_UNIQUEID" val="1883"/>
</p:tagLst>
</file>

<file path=ppt/tags/tag407.xml><?xml version="1.0" encoding="utf-8"?>
<p:tagLst xmlns:p="http://schemas.openxmlformats.org/presentationml/2006/main">
  <p:tag name="AS_UNIQUEID" val="1884"/>
</p:tagLst>
</file>

<file path=ppt/tags/tag408.xml><?xml version="1.0" encoding="utf-8"?>
<p:tagLst xmlns:p="http://schemas.openxmlformats.org/presentationml/2006/main">
  <p:tag name="AS_UNIQUEID" val="1885"/>
</p:tagLst>
</file>

<file path=ppt/tags/tag409.xml><?xml version="1.0" encoding="utf-8"?>
<p:tagLst xmlns:p="http://schemas.openxmlformats.org/presentationml/2006/main">
  <p:tag name="AS_UNIQUEID" val="1886"/>
</p:tagLst>
</file>

<file path=ppt/tags/tag410.xml><?xml version="1.0" encoding="utf-8"?>
<p:tagLst xmlns:p="http://schemas.openxmlformats.org/presentationml/2006/main">
  <p:tag name="AS_UNIQUEID" val="1887"/>
</p:tagLst>
</file>

<file path=ppt/tags/tag411.xml><?xml version="1.0" encoding="utf-8"?>
<p:tagLst xmlns:p="http://schemas.openxmlformats.org/presentationml/2006/main">
  <p:tag name="AS_UNIQUEID" val="1888"/>
</p:tagLst>
</file>

<file path=ppt/tags/tag412.xml><?xml version="1.0" encoding="utf-8"?>
<p:tagLst xmlns:p="http://schemas.openxmlformats.org/presentationml/2006/main">
  <p:tag name="AS_UNIQUEID" val="1889"/>
</p:tagLst>
</file>

<file path=ppt/tags/tag413.xml><?xml version="1.0" encoding="utf-8"?>
<p:tagLst xmlns:p="http://schemas.openxmlformats.org/presentationml/2006/main">
  <p:tag name="AS_UNIQUEID" val="1890"/>
</p:tagLst>
</file>

<file path=ppt/tags/tag414.xml><?xml version="1.0" encoding="utf-8"?>
<p:tagLst xmlns:p="http://schemas.openxmlformats.org/presentationml/2006/main">
  <p:tag name="AS_UNIQUEID" val="1891"/>
</p:tagLst>
</file>

<file path=ppt/tags/tag415.xml><?xml version="1.0" encoding="utf-8"?>
<p:tagLst xmlns:p="http://schemas.openxmlformats.org/presentationml/2006/main">
  <p:tag name="AS_UNIQUEID" val="1892"/>
</p:tagLst>
</file>

<file path=ppt/tags/tag416.xml><?xml version="1.0" encoding="utf-8"?>
<p:tagLst xmlns:p="http://schemas.openxmlformats.org/presentationml/2006/main">
  <p:tag name="AS_UNIQUEID" val="1893"/>
</p:tagLst>
</file>

<file path=ppt/tags/tag417.xml><?xml version="1.0" encoding="utf-8"?>
<p:tagLst xmlns:p="http://schemas.openxmlformats.org/presentationml/2006/main">
  <p:tag name="AS_UNIQUEID" val="1894"/>
</p:tagLst>
</file>

<file path=ppt/tags/tag418.xml><?xml version="1.0" encoding="utf-8"?>
<p:tagLst xmlns:p="http://schemas.openxmlformats.org/presentationml/2006/main">
  <p:tag name="AS_UNIQUEID" val="1895"/>
</p:tagLst>
</file>

<file path=ppt/tags/tag419.xml><?xml version="1.0" encoding="utf-8"?>
<p:tagLst xmlns:p="http://schemas.openxmlformats.org/presentationml/2006/main">
  <p:tag name="AS_UNIQUEID" val="1896"/>
</p:tagLst>
</file>

<file path=ppt/tags/tag420.xml><?xml version="1.0" encoding="utf-8"?>
<p:tagLst xmlns:p="http://schemas.openxmlformats.org/presentationml/2006/main">
  <p:tag name="AS_UNIQUEID" val="1897"/>
</p:tagLst>
</file>

<file path=ppt/tags/tag421.xml><?xml version="1.0" encoding="utf-8"?>
<p:tagLst xmlns:p="http://schemas.openxmlformats.org/presentationml/2006/main">
  <p:tag name="AS_UNIQUEID" val="1898"/>
</p:tagLst>
</file>

<file path=ppt/tags/tag422.xml><?xml version="1.0" encoding="utf-8"?>
<p:tagLst xmlns:p="http://schemas.openxmlformats.org/presentationml/2006/main">
  <p:tag name="AS_UNIQUEID" val="1899"/>
</p:tagLst>
</file>

<file path=ppt/tags/tag423.xml><?xml version="1.0" encoding="utf-8"?>
<p:tagLst xmlns:p="http://schemas.openxmlformats.org/presentationml/2006/main">
  <p:tag name="AS_UNIQUEID" val="1900"/>
</p:tagLst>
</file>

<file path=ppt/tags/tag424.xml><?xml version="1.0" encoding="utf-8"?>
<p:tagLst xmlns:p="http://schemas.openxmlformats.org/presentationml/2006/main">
  <p:tag name="AS_UNIQUEID" val="1901"/>
</p:tagLst>
</file>

<file path=ppt/tags/tag425.xml><?xml version="1.0" encoding="utf-8"?>
<p:tagLst xmlns:p="http://schemas.openxmlformats.org/presentationml/2006/main">
  <p:tag name="AS_UNIQUEID" val="1902"/>
</p:tagLst>
</file>

<file path=ppt/tags/tag426.xml><?xml version="1.0" encoding="utf-8"?>
<p:tagLst xmlns:p="http://schemas.openxmlformats.org/presentationml/2006/main">
  <p:tag name="AS_UNIQUEID" val="1903"/>
</p:tagLst>
</file>

<file path=ppt/tags/tag427.xml><?xml version="1.0" encoding="utf-8"?>
<p:tagLst xmlns:p="http://schemas.openxmlformats.org/presentationml/2006/main">
  <p:tag name="AS_UNIQUEID" val="1904"/>
</p:tagLst>
</file>

<file path=ppt/tags/tag428.xml><?xml version="1.0" encoding="utf-8"?>
<p:tagLst xmlns:p="http://schemas.openxmlformats.org/presentationml/2006/main">
  <p:tag name="AS_UNIQUEID" val="1905"/>
</p:tagLst>
</file>

<file path=ppt/tags/tag429.xml><?xml version="1.0" encoding="utf-8"?>
<p:tagLst xmlns:p="http://schemas.openxmlformats.org/presentationml/2006/main">
  <p:tag name="AS_UNIQUEID" val="1906"/>
  <p:tag name="KSO_WM_BEAUTIFY_FLAG" val=""/>
</p:tagLst>
</file>

<file path=ppt/tags/tag430.xml><?xml version="1.0" encoding="utf-8"?>
<p:tagLst xmlns:p="http://schemas.openxmlformats.org/presentationml/2006/main">
  <p:tag name="AS_UNIQUEID" val="1907"/>
</p:tagLst>
</file>

<file path=ppt/tags/tag431.xml><?xml version="1.0" encoding="utf-8"?>
<p:tagLst xmlns:p="http://schemas.openxmlformats.org/presentationml/2006/main">
  <p:tag name="AS_UNIQUEID" val="1908"/>
</p:tagLst>
</file>

<file path=ppt/tags/tag432.xml><?xml version="1.0" encoding="utf-8"?>
<p:tagLst xmlns:p="http://schemas.openxmlformats.org/presentationml/2006/main">
  <p:tag name="AS_UNIQUEID" val="1909"/>
</p:tagLst>
</file>

<file path=ppt/tags/tag433.xml><?xml version="1.0" encoding="utf-8"?>
<p:tagLst xmlns:p="http://schemas.openxmlformats.org/presentationml/2006/main">
  <p:tag name="AS_UNIQUEID" val="1910"/>
</p:tagLst>
</file>

<file path=ppt/tags/tag434.xml><?xml version="1.0" encoding="utf-8"?>
<p:tagLst xmlns:p="http://schemas.openxmlformats.org/presentationml/2006/main">
  <p:tag name="AS_UNIQUEID" val="1911"/>
</p:tagLst>
</file>

<file path=ppt/tags/tag435.xml><?xml version="1.0" encoding="utf-8"?>
<p:tagLst xmlns:p="http://schemas.openxmlformats.org/presentationml/2006/main">
  <p:tag name="AS_UNIQUEID" val="1912"/>
</p:tagLst>
</file>

<file path=ppt/tags/tag436.xml><?xml version="1.0" encoding="utf-8"?>
<p:tagLst xmlns:p="http://schemas.openxmlformats.org/presentationml/2006/main">
  <p:tag name="AS_UNIQUEID" val="1913"/>
</p:tagLst>
</file>

<file path=ppt/tags/tag437.xml><?xml version="1.0" encoding="utf-8"?>
<p:tagLst xmlns:p="http://schemas.openxmlformats.org/presentationml/2006/main">
  <p:tag name="AS_UNIQUEID" val="1914"/>
  <p:tag name="KSO_WM_BEAUTIFY_FLAG" val=""/>
  <p:tag name="KSO_WM_UNIT_MEDIACOVER_BTN_POS" val="c"/>
  <p:tag name="KSO_WM_UNIT_MEDIACOVER_BTN_STATE" val="1"/>
  <p:tag name="KSO_WM_UNIT_MEDIACOVER_BTN_STYLE" val="ee0bc779c1f3d7f3e90c96344320e69a"/>
  <p:tag name="KSO_WM_UNIT_MEDIACOVER_RGB" val="000000"/>
  <p:tag name="KSO_WM_UNIT_MEDIACOVER_STYLEID" val="1"/>
  <p:tag name="KSO_WM_UNIT_MEDIACOVER_TEXT" val=""/>
  <p:tag name="KSO_WM_UNIT_MEDIACOVER_TEXTSTATE" val="0"/>
  <p:tag name="KSO_WM_UNIT_MEDIACOVER_TRANSPARENCY" val="0.5"/>
</p:tagLst>
</file>

<file path=ppt/tags/tag438.xml><?xml version="1.0" encoding="utf-8"?>
<p:tagLst xmlns:p="http://schemas.openxmlformats.org/presentationml/2006/main">
  <p:tag name="AS_UNIQUEID" val="1497"/>
</p:tagLst>
</file>

<file path=ppt/tags/tag439.xml><?xml version="1.0" encoding="utf-8"?>
<p:tagLst xmlns:p="http://schemas.openxmlformats.org/presentationml/2006/main">
  <p:tag name="AS_UNIQUEID" val="1511"/>
</p:tagLst>
</file>

<file path=ppt/tags/tag440.xml><?xml version="1.0" encoding="utf-8"?>
<p:tagLst xmlns:p="http://schemas.openxmlformats.org/presentationml/2006/main">
  <p:tag name="AS_UNIQUEID" val="250"/>
</p:tagLst>
</file>

<file path=ppt/tags/tag441.xml><?xml version="1.0" encoding="utf-8"?>
<p:tagLst xmlns:p="http://schemas.openxmlformats.org/presentationml/2006/main">
  <p:tag name="AS_UNIQUEID" val="251"/>
</p:tagLst>
</file>

<file path=ppt/tags/tag442.xml><?xml version="1.0" encoding="utf-8"?>
<p:tagLst xmlns:p="http://schemas.openxmlformats.org/presentationml/2006/main">
  <p:tag name="AS_UNIQUEID" val="1916"/>
</p:tagLst>
</file>

<file path=ppt/tags/tag443.xml><?xml version="1.0" encoding="utf-8"?>
<p:tagLst xmlns:p="http://schemas.openxmlformats.org/presentationml/2006/main">
  <p:tag name="AS_UNIQUEID" val="1917"/>
</p:tagLst>
</file>

<file path=ppt/tags/tag444.xml><?xml version="1.0" encoding="utf-8"?>
<p:tagLst xmlns:p="http://schemas.openxmlformats.org/presentationml/2006/main">
  <p:tag name="AS_UNIQUEID" val="1918"/>
  <p:tag name="KSO_WM_BEAUTIFY_FLAG" val=""/>
</p:tagLst>
</file>

<file path=ppt/tags/tag445.xml><?xml version="1.0" encoding="utf-8"?>
<p:tagLst xmlns:p="http://schemas.openxmlformats.org/presentationml/2006/main">
  <p:tag name="AS_UNIQUEID" val="1919"/>
  <p:tag name="KSO_WM_BEAUTIFY_FLAG" val=""/>
</p:tagLst>
</file>

<file path=ppt/tags/tag446.xml><?xml version="1.0" encoding="utf-8"?>
<p:tagLst xmlns:p="http://schemas.openxmlformats.org/presentationml/2006/main">
  <p:tag name="AS_UNIQUEID" val="1920"/>
</p:tagLst>
</file>

<file path=ppt/tags/tag447.xml><?xml version="1.0" encoding="utf-8"?>
<p:tagLst xmlns:p="http://schemas.openxmlformats.org/presentationml/2006/main">
  <p:tag name="AS_UNIQUEID" val="1921"/>
</p:tagLst>
</file>

<file path=ppt/tags/tag448.xml><?xml version="1.0" encoding="utf-8"?>
<p:tagLst xmlns:p="http://schemas.openxmlformats.org/presentationml/2006/main">
  <p:tag name="AS_UNIQUEID" val="1922"/>
  <p:tag name="KSO_WM_BEAUTIFY_FLAG" val=""/>
</p:tagLst>
</file>

<file path=ppt/tags/tag449.xml><?xml version="1.0" encoding="utf-8"?>
<p:tagLst xmlns:p="http://schemas.openxmlformats.org/presentationml/2006/main">
  <p:tag name="AS_UNIQUEID" val="1923"/>
  <p:tag name="KSO_WM_BEAUTIFY_FLAG" val=""/>
</p:tagLst>
</file>

<file path=ppt/tags/tag450.xml><?xml version="1.0" encoding="utf-8"?>
<p:tagLst xmlns:p="http://schemas.openxmlformats.org/presentationml/2006/main">
  <p:tag name="AS_UNIQUEID" val="1924"/>
  <p:tag name="KSO_WM_BEAUTIFY_FLAG" val=""/>
</p:tagLst>
</file>

<file path=ppt/tags/tag451.xml><?xml version="1.0" encoding="utf-8"?>
<p:tagLst xmlns:p="http://schemas.openxmlformats.org/presentationml/2006/main">
  <p:tag name="AS_UNIQUEID" val="1925"/>
</p:tagLst>
</file>

<file path=ppt/tags/tag452.xml><?xml version="1.0" encoding="utf-8"?>
<p:tagLst xmlns:p="http://schemas.openxmlformats.org/presentationml/2006/main">
  <p:tag name="AS_UNIQUEID" val="1926"/>
  <p:tag name="KSO_WM_BEAUTIFY_FLAG" val=""/>
</p:tagLst>
</file>

<file path=ppt/tags/tag453.xml><?xml version="1.0" encoding="utf-8"?>
<p:tagLst xmlns:p="http://schemas.openxmlformats.org/presentationml/2006/main">
  <p:tag name="AS_UNIQUEID" val="1927"/>
</p:tagLst>
</file>

<file path=ppt/tags/tag454.xml><?xml version="1.0" encoding="utf-8"?>
<p:tagLst xmlns:p="http://schemas.openxmlformats.org/presentationml/2006/main">
  <p:tag name="AS_UNIQUEID" val="1928"/>
</p:tagLst>
</file>

<file path=ppt/tags/tag455.xml><?xml version="1.0" encoding="utf-8"?>
<p:tagLst xmlns:p="http://schemas.openxmlformats.org/presentationml/2006/main">
  <p:tag name="AS_UNIQUEID" val="1929"/>
  <p:tag name="KSO_WM_BEAUTIFY_FLAG" val=""/>
</p:tagLst>
</file>

<file path=ppt/tags/tag456.xml><?xml version="1.0" encoding="utf-8"?>
<p:tagLst xmlns:p="http://schemas.openxmlformats.org/presentationml/2006/main">
  <p:tag name="AS_UNIQUEID" val="1930"/>
  <p:tag name="KSO_WM_BEAUTIFY_FLAG" val=""/>
</p:tagLst>
</file>

<file path=ppt/tags/tag457.xml><?xml version="1.0" encoding="utf-8"?>
<p:tagLst xmlns:p="http://schemas.openxmlformats.org/presentationml/2006/main">
  <p:tag name="AS_UNIQUEID" val="1931"/>
  <p:tag name="KSO_WM_BEAUTIFY_FLAG" val=""/>
</p:tagLst>
</file>

<file path=ppt/tags/tag458.xml><?xml version="1.0" encoding="utf-8"?>
<p:tagLst xmlns:p="http://schemas.openxmlformats.org/presentationml/2006/main">
  <p:tag name="AS_UNIQUEID" val="1932"/>
  <p:tag name="KSO_WM_BEAUTIFY_FLAG" val=""/>
</p:tagLst>
</file>

<file path=ppt/tags/tag459.xml><?xml version="1.0" encoding="utf-8"?>
<p:tagLst xmlns:p="http://schemas.openxmlformats.org/presentationml/2006/main">
  <p:tag name="AS_UNIQUEID" val="1933"/>
  <p:tag name="KSO_WM_BEAUTIFY_FLAG" val=""/>
</p:tagLst>
</file>

<file path=ppt/tags/tag460.xml><?xml version="1.0" encoding="utf-8"?>
<p:tagLst xmlns:p="http://schemas.openxmlformats.org/presentationml/2006/main">
  <p:tag name="AS_UNIQUEID" val="1934"/>
</p:tagLst>
</file>

<file path=ppt/tags/tag461.xml><?xml version="1.0" encoding="utf-8"?>
<p:tagLst xmlns:p="http://schemas.openxmlformats.org/presentationml/2006/main">
  <p:tag name="AS_UNIQUEID" val="1935"/>
</p:tagLst>
</file>

<file path=ppt/tags/tag462.xml><?xml version="1.0" encoding="utf-8"?>
<p:tagLst xmlns:p="http://schemas.openxmlformats.org/presentationml/2006/main">
  <p:tag name="AS_UNIQUEID" val="1936"/>
  <p:tag name="KSO_WM_BEAUTIFY_FLAG" val=""/>
</p:tagLst>
</file>

<file path=ppt/tags/tag463.xml><?xml version="1.0" encoding="utf-8"?>
<p:tagLst xmlns:p="http://schemas.openxmlformats.org/presentationml/2006/main">
  <p:tag name="AS_UNIQUEID" val="1937"/>
  <p:tag name="KSO_WM_BEAUTIFY_FLAG" val=""/>
</p:tagLst>
</file>

<file path=ppt/tags/tag464.xml><?xml version="1.0" encoding="utf-8"?>
<p:tagLst xmlns:p="http://schemas.openxmlformats.org/presentationml/2006/main">
  <p:tag name="AS_UNIQUEID" val="1938"/>
</p:tagLst>
</file>

<file path=ppt/tags/tag465.xml><?xml version="1.0" encoding="utf-8"?>
<p:tagLst xmlns:p="http://schemas.openxmlformats.org/presentationml/2006/main">
  <p:tag name="AS_UNIQUEID" val="1939"/>
  <p:tag name="KSO_WM_BEAUTIFY_FLAG" val=""/>
</p:tagLst>
</file>

<file path=ppt/tags/tag466.xml><?xml version="1.0" encoding="utf-8"?>
<p:tagLst xmlns:p="http://schemas.openxmlformats.org/presentationml/2006/main">
  <p:tag name="AS_UNIQUEID" val="1940"/>
  <p:tag name="KSO_WM_BEAUTIFY_FLAG" val=""/>
</p:tagLst>
</file>

<file path=ppt/tags/tag467.xml><?xml version="1.0" encoding="utf-8"?>
<p:tagLst xmlns:p="http://schemas.openxmlformats.org/presentationml/2006/main">
  <p:tag name="AS_UNIQUEID" val="1941"/>
  <p:tag name="KSO_WM_BEAUTIFY_FLAG" val=""/>
</p:tagLst>
</file>

<file path=ppt/tags/tag468.xml><?xml version="1.0" encoding="utf-8"?>
<p:tagLst xmlns:p="http://schemas.openxmlformats.org/presentationml/2006/main">
  <p:tag name="AS_UNIQUEID" val="1942"/>
  <p:tag name="KSO_WM_BEAUTIFY_FLAG" val=""/>
  <p:tag name="KSO_WM_UNIT_MEDIACOVER_BTN_POS" val="c"/>
  <p:tag name="KSO_WM_UNIT_MEDIACOVER_BTN_STATE" val="1"/>
  <p:tag name="KSO_WM_UNIT_MEDIACOVER_BTN_STYLE" val="ee0bc779c1f3d7f3e90c96344320e69a"/>
  <p:tag name="KSO_WM_UNIT_MEDIACOVER_RGB" val="000000"/>
  <p:tag name="KSO_WM_UNIT_MEDIACOVER_STYLEID" val="1"/>
  <p:tag name="KSO_WM_UNIT_MEDIACOVER_TEXT" val=""/>
  <p:tag name="KSO_WM_UNIT_MEDIACOVER_TEXTSTATE" val="0"/>
  <p:tag name="KSO_WM_UNIT_MEDIACOVER_TRANSPARENCY" val="0.5"/>
</p:tagLst>
</file>

<file path=ppt/tags/tag469.xml><?xml version="1.0" encoding="utf-8"?>
<p:tagLst xmlns:p="http://schemas.openxmlformats.org/presentationml/2006/main">
  <p:tag name="AS_UNIQUEID" val="1513"/>
</p:tagLst>
</file>

<file path=ppt/tags/tag470.xml><?xml version="1.0" encoding="utf-8"?>
<p:tagLst xmlns:p="http://schemas.openxmlformats.org/presentationml/2006/main">
  <p:tag name="AS_UNIQUEID" val="1514"/>
</p:tagLst>
</file>

<file path=ppt/tags/tag471.xml><?xml version="1.0" encoding="utf-8"?>
<p:tagLst xmlns:p="http://schemas.openxmlformats.org/presentationml/2006/main">
  <p:tag name="AS_UNIQUEID" val="1515"/>
</p:tagLst>
</file>

<file path=ppt/tags/tag472.xml><?xml version="1.0" encoding="utf-8"?>
<p:tagLst xmlns:p="http://schemas.openxmlformats.org/presentationml/2006/main">
  <p:tag name="AS_UNIQUEID" val="1516"/>
</p:tagLst>
</file>

<file path=ppt/tags/tag473.xml><?xml version="1.0" encoding="utf-8"?>
<p:tagLst xmlns:p="http://schemas.openxmlformats.org/presentationml/2006/main">
  <p:tag name="AS_UNIQUEID" val="1517"/>
</p:tagLst>
</file>

<file path=ppt/tags/tag474.xml><?xml version="1.0" encoding="utf-8"?>
<p:tagLst xmlns:p="http://schemas.openxmlformats.org/presentationml/2006/main">
  <p:tag name="AS_UNIQUEID" val="1518"/>
</p:tagLst>
</file>

<file path=ppt/tags/tag475.xml><?xml version="1.0" encoding="utf-8"?>
<p:tagLst xmlns:p="http://schemas.openxmlformats.org/presentationml/2006/main">
  <p:tag name="AS_UNIQUEID" val="1944"/>
  <p:tag name="KSO_WM_BEAUTIFY_FLAG" val=""/>
  <p:tag name="KSO_WM_UNIT_MEDIACOVER_BTN_POS" val="c"/>
  <p:tag name="KSO_WM_UNIT_MEDIACOVER_BTN_STATE" val="1"/>
  <p:tag name="KSO_WM_UNIT_MEDIACOVER_BTN_STYLE" val="ee0bc779c1f3d7f3e90c96344320e69a"/>
  <p:tag name="KSO_WM_UNIT_MEDIACOVER_RGB" val="000000"/>
  <p:tag name="KSO_WM_UNIT_MEDIACOVER_STYLEID" val="1"/>
  <p:tag name="KSO_WM_UNIT_MEDIACOVER_TEXT" val=""/>
  <p:tag name="KSO_WM_UNIT_MEDIACOVER_TEXTSTATE" val="0"/>
  <p:tag name="KSO_WM_UNIT_MEDIACOVER_TRANSPARENCY" val="0.5"/>
</p:tagLst>
</file>

<file path=ppt/tags/tag476.xml><?xml version="1.0" encoding="utf-8"?>
<p:tagLst xmlns:p="http://schemas.openxmlformats.org/presentationml/2006/main">
  <p:tag name="AS_UNIQUEID" val="1946"/>
  <p:tag name="KSO_WM_BEAUTIFY_FLAG" val=""/>
  <p:tag name="KSO_WM_UNIT_MEDIACOVER_BTN_POS" val="c"/>
  <p:tag name="KSO_WM_UNIT_MEDIACOVER_BTN_STATE" val="1"/>
  <p:tag name="KSO_WM_UNIT_MEDIACOVER_BTN_STYLE" val="ee0bc779c1f3d7f3e90c96344320e69a"/>
  <p:tag name="KSO_WM_UNIT_MEDIACOVER_RGB" val="000000"/>
  <p:tag name="KSO_WM_UNIT_MEDIACOVER_STYLEID" val="1"/>
  <p:tag name="KSO_WM_UNIT_MEDIACOVER_TEXT" val=""/>
  <p:tag name="KSO_WM_UNIT_MEDIACOVER_TEXTSTATE" val="0"/>
  <p:tag name="KSO_WM_UNIT_MEDIACOVER_TRANSPARENCY" val="0.5"/>
</p:tagLst>
</file>

<file path=ppt/tags/tag477.xml><?xml version="1.0" encoding="utf-8"?>
<p:tagLst xmlns:p="http://schemas.openxmlformats.org/presentationml/2006/main">
  <p:tag name="AS_UNIQUEID" val="1947"/>
  <p:tag name="KSO_WM_BEAUTIFY_FLAG" val=""/>
</p:tagLst>
</file>

<file path=ppt/tags/tag478.xml><?xml version="1.0" encoding="utf-8"?>
<p:tagLst xmlns:p="http://schemas.openxmlformats.org/presentationml/2006/main">
  <p:tag name="AS_UNIQUEID" val="1949"/>
</p:tagLst>
</file>

<file path=ppt/tags/tag479.xml><?xml version="1.0" encoding="utf-8"?>
<p:tagLst xmlns:p="http://schemas.openxmlformats.org/presentationml/2006/main">
  <p:tag name="AS_UNIQUEID" val="1950"/>
  <p:tag name="KSO_WM_UNIT_MEDIACOVER_BTN_POS" val="c"/>
  <p:tag name="KSO_WM_UNIT_MEDIACOVER_BTN_STATE" val="1"/>
  <p:tag name="KSO_WM_UNIT_MEDIACOVER_BTN_STYLE" val="ee0bc779c1f3d7f3e90c96344320e69a"/>
  <p:tag name="KSO_WM_UNIT_MEDIACOVER_RGB" val="000000"/>
  <p:tag name="KSO_WM_UNIT_MEDIACOVER_STYLEID" val="1"/>
  <p:tag name="KSO_WM_UNIT_MEDIACOVER_TEXT" val=""/>
  <p:tag name="KSO_WM_UNIT_MEDIACOVER_TEXTSTATE" val="0"/>
  <p:tag name="KSO_WM_UNIT_MEDIACOVER_TRANSPARENCY" val="0.5"/>
</p:tagLst>
</file>

<file path=ppt/tags/tag480.xml><?xml version="1.0" encoding="utf-8"?>
<p:tagLst xmlns:p="http://schemas.openxmlformats.org/presentationml/2006/main">
  <p:tag name="AS_UNIQUEID" val="1951"/>
</p:tagLst>
</file>

<file path=ppt/tags/tag481.xml><?xml version="1.0" encoding="utf-8"?>
<p:tagLst xmlns:p="http://schemas.openxmlformats.org/presentationml/2006/main">
  <p:tag name="AS_UNIQUEID" val="1953"/>
</p:tagLst>
</file>

<file path=ppt/tags/tag482.xml><?xml version="1.0" encoding="utf-8"?>
<p:tagLst xmlns:p="http://schemas.openxmlformats.org/presentationml/2006/main">
  <p:tag name="AS_UNIQUEID" val="1954"/>
  <p:tag name="KSO_WM_UNIT_MEDIACOVER_BTN_POS" val="c"/>
  <p:tag name="KSO_WM_UNIT_MEDIACOVER_BTN_STATE" val="1"/>
  <p:tag name="KSO_WM_UNIT_MEDIACOVER_BTN_STYLE" val="ee0bc779c1f3d7f3e90c96344320e69a"/>
  <p:tag name="KSO_WM_UNIT_MEDIACOVER_RGB" val="000000"/>
  <p:tag name="KSO_WM_UNIT_MEDIACOVER_STYLEID" val="1"/>
  <p:tag name="KSO_WM_UNIT_MEDIACOVER_TEXT" val=""/>
  <p:tag name="KSO_WM_UNIT_MEDIACOVER_TEXTSTATE" val="0"/>
  <p:tag name="KSO_WM_UNIT_MEDIACOVER_TRANSPARENCY" val="0.5"/>
</p:tagLst>
</file>

<file path=ppt/tags/tag483.xml><?xml version="1.0" encoding="utf-8"?>
<p:tagLst xmlns:p="http://schemas.openxmlformats.org/presentationml/2006/main">
  <p:tag name="AS_UNIQUEID" val="1955"/>
</p:tagLst>
</file>

<file path=ppt/tags/tag484.xml><?xml version="1.0" encoding="utf-8"?>
<p:tagLst xmlns:p="http://schemas.openxmlformats.org/presentationml/2006/main">
  <p:tag name="AS_UNIQUEID" val="1956"/>
  <p:tag name="KSO_WM_BEAUTIFY_FLAG" val=""/>
</p:tagLst>
</file>

<file path=ppt/tags/tag485.xml><?xml version="1.0" encoding="utf-8"?>
<p:tagLst xmlns:p="http://schemas.openxmlformats.org/presentationml/2006/main">
  <p:tag name="AS_UNIQUEID" val="1958"/>
</p:tagLst>
</file>

<file path=ppt/tags/tag486.xml><?xml version="1.0" encoding="utf-8"?>
<p:tagLst xmlns:p="http://schemas.openxmlformats.org/presentationml/2006/main">
  <p:tag name="AS_UNIQUEID" val="1959"/>
  <p:tag name="KSO_WM_UNIT_MEDIACOVER_BTN_POS" val="c"/>
  <p:tag name="KSO_WM_UNIT_MEDIACOVER_BTN_STATE" val="1"/>
  <p:tag name="KSO_WM_UNIT_MEDIACOVER_BTN_STYLE" val="ee0bc779c1f3d7f3e90c96344320e69a"/>
  <p:tag name="KSO_WM_UNIT_MEDIACOVER_RGB" val="000000"/>
  <p:tag name="KSO_WM_UNIT_MEDIACOVER_STYLEID" val="1"/>
  <p:tag name="KSO_WM_UNIT_MEDIACOVER_TEXT" val=""/>
  <p:tag name="KSO_WM_UNIT_MEDIACOVER_TEXTSTATE" val="0"/>
  <p:tag name="KSO_WM_UNIT_MEDIACOVER_TRANSPARENCY" val="0.5"/>
</p:tagLst>
</file>

<file path=ppt/tags/tag487.xml><?xml version="1.0" encoding="utf-8"?>
<p:tagLst xmlns:p="http://schemas.openxmlformats.org/presentationml/2006/main">
  <p:tag name="AS_UNIQUEID" val="1960"/>
</p:tagLst>
</file>

<file path=ppt/tags/tag488.xml><?xml version="1.0" encoding="utf-8"?>
<p:tagLst xmlns:p="http://schemas.openxmlformats.org/presentationml/2006/main">
  <p:tag name="AS_UNIQUEID" val="1961"/>
  <p:tag name="KSO_WM_BEAUTIFY_FLAG" val=""/>
</p:tagLst>
</file>

<file path=ppt/tags/tag489.xml><?xml version="1.0" encoding="utf-8"?>
<p:tagLst xmlns:p="http://schemas.openxmlformats.org/presentationml/2006/main">
  <p:tag name="AS_UNIQUEID" val="1963"/>
</p:tagLst>
</file>

<file path=ppt/tags/tag490.xml><?xml version="1.0" encoding="utf-8"?>
<p:tagLst xmlns:p="http://schemas.openxmlformats.org/presentationml/2006/main">
  <p:tag name="AS_UNIQUEID" val="1964"/>
  <p:tag name="KSO_WM_UNIT_MEDIACOVER_BTN_POS" val="c"/>
  <p:tag name="KSO_WM_UNIT_MEDIACOVER_BTN_STATE" val="1"/>
  <p:tag name="KSO_WM_UNIT_MEDIACOVER_BTN_STYLE" val="ee0bc779c1f3d7f3e90c96344320e69a"/>
  <p:tag name="KSO_WM_UNIT_MEDIACOVER_RGB" val="000000"/>
  <p:tag name="KSO_WM_UNIT_MEDIACOVER_STYLEID" val="1"/>
  <p:tag name="KSO_WM_UNIT_MEDIACOVER_TEXT" val=""/>
  <p:tag name="KSO_WM_UNIT_MEDIACOVER_TEXTSTATE" val="0"/>
  <p:tag name="KSO_WM_UNIT_MEDIACOVER_TRANSPARENCY" val="0.5"/>
</p:tagLst>
</file>

<file path=ppt/tags/tag491.xml><?xml version="1.0" encoding="utf-8"?>
<p:tagLst xmlns:p="http://schemas.openxmlformats.org/presentationml/2006/main">
  <p:tag name="AS_UNIQUEID" val="1965"/>
</p:tagLst>
</file>

<file path=ppt/tags/tag492.xml><?xml version="1.0" encoding="utf-8"?>
<p:tagLst xmlns:p="http://schemas.openxmlformats.org/presentationml/2006/main">
  <p:tag name="AS_UNIQUEID" val="1966"/>
  <p:tag name="KSO_WM_BEAUTIFY_FLAG" val=""/>
</p:tagLst>
</file>

<file path=ppt/tags/tag493.xml><?xml version="1.0" encoding="utf-8"?>
<p:tagLst xmlns:p="http://schemas.openxmlformats.org/presentationml/2006/main">
  <p:tag name="AS_UNIQUEID" val="1968"/>
</p:tagLst>
</file>

<file path=ppt/tags/tag494.xml><?xml version="1.0" encoding="utf-8"?>
<p:tagLst xmlns:p="http://schemas.openxmlformats.org/presentationml/2006/main">
  <p:tag name="AS_UNIQUEID" val="1969"/>
  <p:tag name="KSO_WM_UNIT_MEDIACOVER_BTN_POS" val="c"/>
  <p:tag name="KSO_WM_UNIT_MEDIACOVER_BTN_STATE" val="1"/>
  <p:tag name="KSO_WM_UNIT_MEDIACOVER_BTN_STYLE" val="ee0bc779c1f3d7f3e90c96344320e69a"/>
  <p:tag name="KSO_WM_UNIT_MEDIACOVER_RGB" val="000000"/>
  <p:tag name="KSO_WM_UNIT_MEDIACOVER_STYLEID" val="1"/>
  <p:tag name="KSO_WM_UNIT_MEDIACOVER_TEXT" val=""/>
  <p:tag name="KSO_WM_UNIT_MEDIACOVER_TEXTSTATE" val="0"/>
  <p:tag name="KSO_WM_UNIT_MEDIACOVER_TRANSPARENCY" val="0.5"/>
</p:tagLst>
</file>

<file path=ppt/tags/tag495.xml><?xml version="1.0" encoding="utf-8"?>
<p:tagLst xmlns:p="http://schemas.openxmlformats.org/presentationml/2006/main">
  <p:tag name="AS_UNIQUEID" val="1970"/>
</p:tagLst>
</file>

<file path=ppt/tags/tag496.xml><?xml version="1.0" encoding="utf-8"?>
<p:tagLst xmlns:p="http://schemas.openxmlformats.org/presentationml/2006/main">
  <p:tag name="AS_UNIQUEID" val="1971"/>
  <p:tag name="KSO_WM_BEAUTIFY_FLAG" val=""/>
</p:tagLst>
</file>

<file path=ppt/tags/tag497.xml><?xml version="1.0" encoding="utf-8"?>
<p:tagLst xmlns:p="http://schemas.openxmlformats.org/presentationml/2006/main">
  <p:tag name="AS_UNIQUEID" val="1973"/>
</p:tagLst>
</file>

<file path=ppt/tags/tag498.xml><?xml version="1.0" encoding="utf-8"?>
<p:tagLst xmlns:p="http://schemas.openxmlformats.org/presentationml/2006/main">
  <p:tag name="AS_UNIQUEID" val="1974"/>
  <p:tag name="KSO_WM_UNIT_MEDIACOVER_BTN_POS" val="c"/>
  <p:tag name="KSO_WM_UNIT_MEDIACOVER_BTN_STATE" val="1"/>
  <p:tag name="KSO_WM_UNIT_MEDIACOVER_BTN_STYLE" val="ee0bc779c1f3d7f3e90c96344320e69a"/>
  <p:tag name="KSO_WM_UNIT_MEDIACOVER_RGB" val="000000"/>
  <p:tag name="KSO_WM_UNIT_MEDIACOVER_STYLEID" val="1"/>
  <p:tag name="KSO_WM_UNIT_MEDIACOVER_TEXT" val=""/>
  <p:tag name="KSO_WM_UNIT_MEDIACOVER_TEXTSTATE" val="0"/>
  <p:tag name="KSO_WM_UNIT_MEDIACOVER_TRANSPARENCY" val="0.5"/>
</p:tagLst>
</file>

<file path=ppt/tags/tag499.xml><?xml version="1.0" encoding="utf-8"?>
<p:tagLst xmlns:p="http://schemas.openxmlformats.org/presentationml/2006/main">
  <p:tag name="AS_UNIQUEID" val="1975"/>
</p:tagLst>
</file>

<file path=ppt/tags/tag500.xml><?xml version="1.0" encoding="utf-8"?>
<p:tagLst xmlns:p="http://schemas.openxmlformats.org/presentationml/2006/main">
  <p:tag name="AS_UNIQUEID" val="1976"/>
  <p:tag name="KSO_WM_BEAUTIFY_FLAG" val=""/>
</p:tagLst>
</file>

<file path=ppt/tags/tag501.xml><?xml version="1.0" encoding="utf-8"?>
<p:tagLst xmlns:p="http://schemas.openxmlformats.org/presentationml/2006/main">
  <p:tag name="AS_UNIQUEID" val="1977"/>
  <p:tag name="KSO_WM_BEAUTIFY_FLAG" val=""/>
</p:tagLst>
</file>

<file path=ppt/tags/tag502.xml><?xml version="1.0" encoding="utf-8"?>
<p:tagLst xmlns:p="http://schemas.openxmlformats.org/presentationml/2006/main">
  <p:tag name="AS_UNIQUEID" val="1979"/>
  <p:tag name="KSO_WM_BEAUTIFY_FLAG" val=""/>
  <p:tag name="KSO_WM_UNIT_MEDIACOVER_BTN_POS" val="c"/>
  <p:tag name="KSO_WM_UNIT_MEDIACOVER_BTN_STATE" val="1"/>
  <p:tag name="KSO_WM_UNIT_MEDIACOVER_BTN_STYLE" val="ee0bc779c1f3d7f3e90c96344320e69a"/>
  <p:tag name="KSO_WM_UNIT_MEDIACOVER_RGB" val="000000"/>
  <p:tag name="KSO_WM_UNIT_MEDIACOVER_STYLEID" val="1"/>
  <p:tag name="KSO_WM_UNIT_MEDIACOVER_TEXT" val=""/>
  <p:tag name="KSO_WM_UNIT_MEDIACOVER_TEXTSTATE" val="0"/>
  <p:tag name="KSO_WM_UNIT_MEDIACOVER_TRANSPARENCY" val="0.5"/>
</p:tagLst>
</file>

<file path=ppt/tags/tag503.xml><?xml version="1.0" encoding="utf-8"?>
<p:tagLst xmlns:p="http://schemas.openxmlformats.org/presentationml/2006/main">
  <p:tag name="AS_UNIQUEID" val="1980"/>
</p:tagLst>
</file>

<file path=ppt/tags/tag504.xml><?xml version="1.0" encoding="utf-8"?>
<p:tagLst xmlns:p="http://schemas.openxmlformats.org/presentationml/2006/main">
  <p:tag name="AS_UNIQUEID" val="1981"/>
</p:tagLst>
</file>

<file path=ppt/tags/tag505.xml><?xml version="1.0" encoding="utf-8"?>
<p:tagLst xmlns:p="http://schemas.openxmlformats.org/presentationml/2006/main">
  <p:tag name="AS_UNIQUEID" val="1982"/>
</p:tagLst>
</file>

<file path=ppt/tags/tag506.xml><?xml version="1.0" encoding="utf-8"?>
<p:tagLst xmlns:p="http://schemas.openxmlformats.org/presentationml/2006/main">
  <p:tag name="AS_UNIQUEID" val="1983"/>
</p:tagLst>
</file>

<file path=ppt/tags/tag507.xml><?xml version="1.0" encoding="utf-8"?>
<p:tagLst xmlns:p="http://schemas.openxmlformats.org/presentationml/2006/main">
  <p:tag name="AS_UNIQUEID" val="1984"/>
</p:tagLst>
</file>

<file path=ppt/tags/tag508.xml><?xml version="1.0" encoding="utf-8"?>
<p:tagLst xmlns:p="http://schemas.openxmlformats.org/presentationml/2006/main">
  <p:tag name="AS_UNIQUEID" val="1985"/>
</p:tagLst>
</file>

<file path=ppt/tags/tag509.xml><?xml version="1.0" encoding="utf-8"?>
<p:tagLst xmlns:p="http://schemas.openxmlformats.org/presentationml/2006/main">
  <p:tag name="AS_UNIQUEID" val="1986"/>
</p:tagLst>
</file>

<file path=ppt/tags/tag510.xml><?xml version="1.0" encoding="utf-8"?>
<p:tagLst xmlns:p="http://schemas.openxmlformats.org/presentationml/2006/main">
  <p:tag name="AS_UNIQUEID" val="1987"/>
</p:tagLst>
</file>

<file path=ppt/tags/tag511.xml><?xml version="1.0" encoding="utf-8"?>
<p:tagLst xmlns:p="http://schemas.openxmlformats.org/presentationml/2006/main">
  <p:tag name="AS_UNIQUEID" val="1988"/>
</p:tagLst>
</file>

<file path=ppt/tags/tag512.xml><?xml version="1.0" encoding="utf-8"?>
<p:tagLst xmlns:p="http://schemas.openxmlformats.org/presentationml/2006/main">
  <p:tag name="AS_UNIQUEID" val="1458"/>
  <p:tag name="KSO_WM_BEAUTIFY_FLAG" val=""/>
</p:tagLst>
</file>

<file path=ppt/tags/tag513.xml><?xml version="1.0" encoding="utf-8"?>
<p:tagLst xmlns:p="http://schemas.openxmlformats.org/presentationml/2006/main">
  <p:tag name="AS_UNIQUEID" val="1543"/>
</p:tagLst>
</file>

<file path=ppt/tags/tag514.xml><?xml version="1.0" encoding="utf-8"?>
<p:tagLst xmlns:p="http://schemas.openxmlformats.org/presentationml/2006/main">
  <p:tag name="AS_UNIQUEID" val="1544"/>
</p:tagLst>
</file>

<file path=ppt/tags/tag515.xml><?xml version="1.0" encoding="utf-8"?>
<p:tagLst xmlns:p="http://schemas.openxmlformats.org/presentationml/2006/main">
  <p:tag name="AS_UNIQUEID" val="1545"/>
</p:tagLst>
</file>

<file path=ppt/tags/tag516.xml><?xml version="1.0" encoding="utf-8"?>
<p:tagLst xmlns:p="http://schemas.openxmlformats.org/presentationml/2006/main">
  <p:tag name="AS_UNIQUEID" val="1546"/>
</p:tagLst>
</file>

<file path=ppt/tags/tag517.xml><?xml version="1.0" encoding="utf-8"?>
<p:tagLst xmlns:p="http://schemas.openxmlformats.org/presentationml/2006/main">
  <p:tag name="AS_UNIQUEID" val="1547"/>
</p:tagLst>
</file>

<file path=ppt/tags/tag518.xml><?xml version="1.0" encoding="utf-8"?>
<p:tagLst xmlns:p="http://schemas.openxmlformats.org/presentationml/2006/main">
  <p:tag name="AS_UNIQUEID" val="1548"/>
</p:tagLst>
</file>

<file path=ppt/tags/tag519.xml><?xml version="1.0" encoding="utf-8"?>
<p:tagLst xmlns:p="http://schemas.openxmlformats.org/presentationml/2006/main">
  <p:tag name="AS_UNIQUEID" val="1998"/>
</p:tagLst>
</file>

<file path=ppt/tags/tag520.xml><?xml version="1.0" encoding="utf-8"?>
<p:tagLst xmlns:p="http://schemas.openxmlformats.org/presentationml/2006/main">
  <p:tag name="AS_UNIQUEID" val="1999"/>
</p:tagLst>
</file>

<file path=ppt/tags/tag521.xml><?xml version="1.0" encoding="utf-8"?>
<p:tagLst xmlns:p="http://schemas.openxmlformats.org/presentationml/2006/main">
  <p:tag name="AS_UNIQUEID" val="2000"/>
</p:tagLst>
</file>

<file path=ppt/tags/tag522.xml><?xml version="1.0" encoding="utf-8"?>
<p:tagLst xmlns:p="http://schemas.openxmlformats.org/presentationml/2006/main">
  <p:tag name="AS_UNIQUEID" val="2001"/>
</p:tagLst>
</file>

<file path=ppt/tags/tag523.xml><?xml version="1.0" encoding="utf-8"?>
<p:tagLst xmlns:p="http://schemas.openxmlformats.org/presentationml/2006/main">
  <p:tag name="AS_OS" val="Unix 3.10 unknown"/>
  <p:tag name="AS_RELEASE_DATE" val="2023.03.31"/>
  <p:tag name="AS_TITLE" val="Aspose.Slides for Java"/>
  <p:tag name="AS_VERSION" val="23.3"/>
  <p:tag name="COMMONDATA" val="eyJoZGlkIjoiNmMyODgxZjM0MTIwYmExZGI1ZDBmYTRiMzZkOGM0NjAifQ=="/>
  <p:tag name="KSO_WPP_MARK_KEY" val="e4dd7c2b-3ed1-460c-a6df-57fab0872a0b"/>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等线 Light"/>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等线"/>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lgn="l">
          <a:defRPr sz="1400" dirty="0" smtClean="0">
            <a:latin typeface="思源黑体 CN Light" panose="020B0400000000000000" pitchFamily="34" charset="-122"/>
            <a:ea typeface="思源黑体 CN Light" panose="020B0400000000000000" pitchFamily="34" charset="-122"/>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思源黑体">
      <a:majorFont>
        <a:latin typeface="Source Han Sans Bold"/>
        <a:ea typeface="Source Han Sans Bold"/>
        <a:cs typeface="Arial"/>
      </a:majorFont>
      <a:minorFont>
        <a:latin typeface="Source Han Sans Light"/>
        <a:ea typeface="Source Han Sans Light"/>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Calibri Light"/>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2763</Words>
  <Application>WPS 演示</Application>
  <PresentationFormat/>
  <Paragraphs>325</Paragraphs>
  <Slides>30</Slides>
  <Notes>2</Notes>
  <HiddenSlides>0</HiddenSlides>
  <MMClips>1</MMClips>
  <ScaleCrop>false</ScaleCrop>
  <HeadingPairs>
    <vt:vector size="8" baseType="variant">
      <vt:variant>
        <vt:lpstr>已用的字体</vt:lpstr>
      </vt:variant>
      <vt:variant>
        <vt:i4>28</vt:i4>
      </vt:variant>
      <vt:variant>
        <vt:lpstr>主题</vt:lpstr>
      </vt:variant>
      <vt:variant>
        <vt:i4>1</vt:i4>
      </vt:variant>
      <vt:variant>
        <vt:lpstr>嵌入 OLE 服务器</vt:lpstr>
      </vt:variant>
      <vt:variant>
        <vt:i4>14</vt:i4>
      </vt:variant>
      <vt:variant>
        <vt:lpstr>幻灯片标题</vt:lpstr>
      </vt:variant>
      <vt:variant>
        <vt:i4>30</vt:i4>
      </vt:variant>
    </vt:vector>
  </HeadingPairs>
  <TitlesOfParts>
    <vt:vector size="73" baseType="lpstr">
      <vt:lpstr>Arial</vt:lpstr>
      <vt:lpstr>宋体</vt:lpstr>
      <vt:lpstr>Wingdings</vt:lpstr>
      <vt:lpstr>思源黑体 CN Light</vt:lpstr>
      <vt:lpstr>文泉驿微米黑</vt:lpstr>
      <vt:lpstr>思源黑体 CN Bold</vt:lpstr>
      <vt:lpstr>Source Sans Pro SemiBold</vt:lpstr>
      <vt:lpstr>楷体</vt:lpstr>
      <vt:lpstr>黑体</vt:lpstr>
      <vt:lpstr>腾讯字体</vt:lpstr>
      <vt:lpstr>FZFangS-TC</vt:lpstr>
      <vt:lpstr>思源黑体 CN Heavy</vt:lpstr>
      <vt:lpstr>阿里巴巴普惠体 M</vt:lpstr>
      <vt:lpstr>阿里巴巴普惠体 B</vt:lpstr>
      <vt:lpstr>Times New Roman</vt:lpstr>
      <vt:lpstr>Noto Serif Georgian</vt:lpstr>
      <vt:lpstr>仿宋_GB2312</vt:lpstr>
      <vt:lpstr>等线</vt:lpstr>
      <vt:lpstr>HarmonyOS Sans SC Light</vt:lpstr>
      <vt:lpstr>微软雅黑</vt:lpstr>
      <vt:lpstr>宋体</vt:lpstr>
      <vt:lpstr>Arial Unicode MS</vt:lpstr>
      <vt:lpstr>Calibri</vt:lpstr>
      <vt:lpstr>楷体_GB2312</vt:lpstr>
      <vt:lpstr>Source Han Sans CN</vt:lpstr>
      <vt:lpstr>HarmonyOS Sans SC</vt:lpstr>
      <vt:lpstr>Emoji icon</vt:lpstr>
      <vt:lpstr>Noto Sans CJK HK</vt:lpstr>
      <vt:lpstr>Office 主题​​</vt:lpstr>
      <vt:lpstr>Equation.DSMT4</vt:lpstr>
      <vt:lpstr>Equation.DSMT4</vt:lpstr>
      <vt:lpstr>Equation.DSMT4</vt:lpstr>
      <vt:lpstr>Equation.DSMT4</vt:lpstr>
      <vt:lpstr>Equation.DSMT4</vt:lpstr>
      <vt:lpstr>Equation.3</vt:lpstr>
      <vt:lpstr>Equation.DSMT4</vt:lpstr>
      <vt:lpstr>Equation.DSMT4</vt:lpstr>
      <vt:lpstr>Equation.DSMT4</vt:lpstr>
      <vt:lpstr>Equation.DSMT4</vt:lpstr>
      <vt:lpstr>Equation.DSMT4</vt:lpstr>
      <vt:lpstr>Equation.DSMT4</vt:lpstr>
      <vt:lpstr>Equation.DSMT4</vt:lpstr>
      <vt:lpstr>Equation.DSMT4</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THANKS</vt:lpstr>
    </vt:vector>
  </TitlesOfParts>
  <Company>学科网</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rbm.xkw.com</dc:creator>
  <cp:lastModifiedBy>duguanhua</cp:lastModifiedBy>
  <cp:revision>5</cp:revision>
  <dcterms:created xsi:type="dcterms:W3CDTF">2025-05-11T03:08:40Z</dcterms:created>
  <dcterms:modified xsi:type="dcterms:W3CDTF">2025-05-11T03:08:40Z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lbum">
    <vt:lpwstr>rbm.xkw.com</vt:lpwstr>
  </property>
  <property fmtid="{D5CDD505-2E9C-101B-9397-08002B2CF9AE}" pid="3" name="author">
    <vt:lpwstr>rbm.xkw.com</vt:lpwstr>
  </property>
  <property fmtid="{D5CDD505-2E9C-101B-9397-08002B2CF9AE}" pid="4" name="company">
    <vt:lpwstr>学科网</vt:lpwstr>
  </property>
  <property fmtid="{D5CDD505-2E9C-101B-9397-08002B2CF9AE}" pid="5" name="copyright">
    <vt:lpwstr>学科网版权所有</vt:lpwstr>
  </property>
  <property fmtid="{D5CDD505-2E9C-101B-9397-08002B2CF9AE}" pid="6" name="ICV">
    <vt:lpwstr>326898D804922B3EB714206898F10749_43</vt:lpwstr>
  </property>
  <property fmtid="{D5CDD505-2E9C-101B-9397-08002B2CF9AE}" pid="7" name="KSOProductBuildVer">
    <vt:lpwstr>2052-12.8.2.14769</vt:lpwstr>
  </property>
</Properties>
</file>